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CCA4D-EC82-4CAE-AFD7-34A7296903F7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6CF4F-D83D-47A9-B6D1-C19A3A4AD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7538-7029-4758-BA10-24EB9FDE3182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0AA5C-D55A-443A-8DC4-B97BE8E22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20FAD-297C-410A-8775-9D24E9981C7F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04C82-E89B-47D8-965B-CE39078D8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49AC-DAB4-4952-9F7A-C858EC582E8B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9D96-F3AD-4D21-BF66-F3C2FA12C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9C2F-41BD-42B9-AC2D-3201E13382A8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87B5-C11F-4D75-9BB9-E8BDC7845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0CBC-A4FC-4A06-A614-51F3CCEE1E83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AFD5-053A-4966-B612-48100D7F8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650B-4801-47F5-BB94-0CE25579BE8D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B2C2-33D3-422F-8FCB-684058F95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714F-9CD6-4572-B2A9-F64C88D25AD9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6A67-DE6A-4D41-818A-71F892E93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1CFF5-77F3-422F-9990-ABA2A9D1982B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137A-79E1-4290-98C7-14966CAC0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F69E-BC0D-4696-B7A8-A88738C2D135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71EA2-8543-43A5-BCE6-5242DBEEF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1C10-6E95-42E1-A665-451B8118742E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E61E-C305-41B2-A22F-94C5ECDE9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BFE039-B371-454C-9423-DB6C39BADB91}" type="datetimeFigureOut">
              <a:rPr lang="ru-RU"/>
              <a:pPr>
                <a:defRPr/>
              </a:pPr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677426-4767-4E04-A94C-CF28CB07B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627784" y="620688"/>
            <a:ext cx="3960440" cy="26642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елке шарик светится,</a:t>
            </a:r>
            <a:b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А шар земной все вертится...</a:t>
            </a:r>
            <a:b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Пусть сбудется все доброе,</a:t>
            </a:r>
            <a:b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Что звездами пророчится,</a:t>
            </a:r>
            <a:b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Желания исполнятся</a:t>
            </a:r>
            <a:b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будет все, как хочется! </a:t>
            </a:r>
          </a:p>
        </p:txBody>
      </p:sp>
      <p:pic>
        <p:nvPicPr>
          <p:cNvPr id="2057" name="Picture 9" descr="Награды Andrew Kain Thom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7439"/>
            <a:ext cx="2339752" cy="2380561"/>
          </a:xfrm>
          <a:prstGeom prst="rect">
            <a:avLst/>
          </a:prstGeom>
          <a:noFill/>
          <a:effectLst>
            <a:outerShdw blurRad="50800" dist="1778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1" name="Picture 13" descr="Вызов Деда Мороза. Заказ Деда Мороза и Снегурочки. Дед Мороз на дом Череповец - 8-921-257-05-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248" y="3801351"/>
            <a:ext cx="2260783" cy="3056649"/>
          </a:xfrm>
          <a:prstGeom prst="rect">
            <a:avLst/>
          </a:prstGeom>
          <a:noFill/>
          <a:effectLst>
            <a:outerShdw blurRad="50800" dist="165100" sx="94000" sy="94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063" name="Picture 15" descr="Star Pattern Night Tile Sky Astronomy Media PNG Vector - Download 1,000 Vectors (Page 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75258">
            <a:off x="6252847" y="396000"/>
            <a:ext cx="2635568" cy="1036658"/>
          </a:xfrm>
          <a:prstGeom prst="rect">
            <a:avLst/>
          </a:prstGeom>
          <a:noFill/>
        </p:spPr>
      </p:pic>
      <p:pic>
        <p:nvPicPr>
          <p:cNvPr id="2065" name="Picture 17" descr="Иконка не наклонять, do not tilt, размер 26x26 id49731 iconbird.c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347864" y="836712"/>
            <a:ext cx="4680520" cy="338437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Пусть к вам счастье в Новый год</a:t>
            </a:r>
            <a:b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Непременно в дом войдет!</a:t>
            </a:r>
            <a:b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Нараспашку дверь держите</a:t>
            </a:r>
            <a:b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его с шампанским ждите.</a:t>
            </a:r>
            <a:b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Принесет вам  </a:t>
            </a:r>
            <a:r>
              <a:rPr lang="ru-RU" sz="25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</a:t>
            </a: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овый год</a:t>
            </a:r>
            <a:b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Много радостных хлопот</a:t>
            </a:r>
            <a:b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работу для души -</a:t>
            </a:r>
            <a:b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Но совсем не за гроши!</a:t>
            </a:r>
          </a:p>
        </p:txBody>
      </p:sp>
      <p:pic>
        <p:nvPicPr>
          <p:cNvPr id="3077" name="Picture 5" descr="Новогодняя 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213994" cy="6262836"/>
          </a:xfrm>
          <a:prstGeom prst="rect">
            <a:avLst/>
          </a:prstGeom>
          <a:noFill/>
          <a:effectLst>
            <a:outerShdw blurRad="50800" dist="38100" dir="2700000" sx="83000" sy="8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9" name="Picture 7" descr="Рождество. Снеговики. - Праздники - Клипарты PNG - Клипарты у Анн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60232" y="3717032"/>
            <a:ext cx="2352776" cy="2639793"/>
          </a:xfrm>
          <a:prstGeom prst="rect">
            <a:avLst/>
          </a:prstGeom>
          <a:noFill/>
          <a:effectLst>
            <a:outerShdw blurRad="165100" dist="38100" dir="8100000" sx="111000" sy="111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Дед Мороз в санях - Людмила Геннадьевна Ядов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5913978" cy="2356657"/>
          </a:xfrm>
          <a:prstGeom prst="rect">
            <a:avLst/>
          </a:prstGeom>
          <a:noFill/>
          <a:effectLst>
            <a:outerShdw blurRad="215900" dist="12700" dir="18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1" name="Picture 5" descr="Домик - С Новым Годом - Картинки - Персональный сай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382" y="3501008"/>
            <a:ext cx="3540618" cy="335699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23728" y="548680"/>
            <a:ext cx="4176464" cy="338437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Дед Мороз в санях к вам мчится,</a:t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Он подарки всем везет.</a:t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Пусть чудо в Новый год случится,</a:t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удача к вам придет!</a:t>
            </a:r>
          </a:p>
          <a:p>
            <a:pPr algn="ctr"/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Нараспашку дверь держите</a:t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его все дружно ждите.</a:t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Переступит ваш порог</a:t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избавит от тревог,</a:t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Всех болезней и несчастий,</a:t>
            </a:r>
            <a:b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Даже маленьких напастей.</a:t>
            </a:r>
            <a:endParaRPr lang="ru-RU" sz="2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Новый год">
  <a:themeElements>
    <a:clrScheme name="Другая 26">
      <a:dk1>
        <a:srgbClr val="4F6128"/>
      </a:dk1>
      <a:lt1>
        <a:srgbClr val="4F6128"/>
      </a:lt1>
      <a:dk2>
        <a:srgbClr val="4F6128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Новый год</Template>
  <TotalTime>184</TotalTime>
  <Words>20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Calibri</vt:lpstr>
      <vt:lpstr>Arial</vt:lpstr>
      <vt:lpstr>Новый год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2014-12-30T01:55:16Z</dcterms:created>
  <dcterms:modified xsi:type="dcterms:W3CDTF">2014-12-30T04:59:58Z</dcterms:modified>
</cp:coreProperties>
</file>