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7" r:id="rId3"/>
    <p:sldId id="259" r:id="rId4"/>
    <p:sldId id="258" r:id="rId5"/>
    <p:sldId id="263" r:id="rId6"/>
    <p:sldId id="266" r:id="rId7"/>
    <p:sldId id="271" r:id="rId8"/>
    <p:sldId id="277" r:id="rId9"/>
    <p:sldId id="273" r:id="rId10"/>
    <p:sldId id="274" r:id="rId11"/>
    <p:sldId id="27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76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FEB883-4680-482D-9A94-B5C5E9CEF724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AD717-E421-4E8E-80CE-A38FC86A56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101;&#1082;&#1089;&#1082;&#1091;&#1088;&#1089;&#1080;&#1103;.mp3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iki-sibiriada.ru/index.php/%D0%97%D0%B0%D0%B3%D0%BB%D0%B0%D0%B2%D0%BD%D0%B0%D1%8F_%D1%81%D1%82%D1%80%D0%B0%D0%BD%D0%B8%D1%86%D0%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5;&#1088;&#1077;&#1079;&#1077;&#1085;&#1090;&#1072;&#1094;&#1080;&#1103;111257-1.wav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audio" Target="file:///F:\&#1055;&#1088;&#1077;&#1079;&#1077;&#1085;&#1090;&#1072;&#1094;&#1080;&#1103;111259-0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Экскурсия по Златоусту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327229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Команда «Факел»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МАОУ СОШ №15 	г.Златоуст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2013 год</a:t>
            </a:r>
            <a:endParaRPr lang="ru-RU" dirty="0"/>
          </a:p>
        </p:txBody>
      </p:sp>
      <p:pic>
        <p:nvPicPr>
          <p:cNvPr id="5" name="экскурс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6072206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5984" y="714356"/>
            <a:ext cx="4929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Проект «Если по соседству жить»</a:t>
            </a:r>
            <a:endParaRPr lang="ru-RU" sz="2400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7166"/>
            <a:ext cx="183637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9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zlatouste.ru/wp-content/uploads/2010/01/PHOTO-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908" y="-112643"/>
            <a:ext cx="9429816" cy="7131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6" name="Picture 2" descr="http://foto.sibmama.ru/albums/userpics/10074/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0"/>
            <a:ext cx="51435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www.rifey-04.ru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foto-planeta.com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vzlatouste.ru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officialrussia.com</a:t>
            </a:r>
            <a:endParaRPr lang="ru-RU" dirty="0" smtClean="0"/>
          </a:p>
          <a:p>
            <a:r>
              <a:rPr lang="en-US" dirty="0" smtClean="0"/>
              <a:t>blog.sibmama.ru</a:t>
            </a:r>
            <a:endParaRPr lang="ru-RU" dirty="0" smtClean="0"/>
          </a:p>
          <a:p>
            <a:r>
              <a:rPr lang="en-US" dirty="0" smtClean="0"/>
              <a:t>uralpress.ru</a:t>
            </a:r>
            <a:endParaRPr lang="ru-RU" dirty="0" smtClean="0"/>
          </a:p>
          <a:p>
            <a:r>
              <a:rPr lang="en-US" dirty="0" smtClean="0"/>
              <a:t>periskop.livejournal.com</a:t>
            </a:r>
          </a:p>
          <a:p>
            <a:r>
              <a:rPr lang="en-US" dirty="0" smtClean="0"/>
              <a:t>fotki.yandex.ru</a:t>
            </a:r>
            <a:endParaRPr lang="en-US" dirty="0" smtClean="0"/>
          </a:p>
          <a:p>
            <a:r>
              <a:rPr lang="en-US" dirty="0" smtClean="0"/>
              <a:t>kxo.ru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8" name="Picture 6" descr="http://ic.pics.livejournal.com/dobryiadmin/22099538/64079/64079_640.jpg"/>
          <p:cNvPicPr>
            <a:picLocks noChangeAspect="1" noChangeArrowheads="1"/>
          </p:cNvPicPr>
          <p:nvPr/>
        </p:nvPicPr>
        <p:blipFill>
          <a:blip r:embed="rId3"/>
          <a:srcRect r="16916" b="3515"/>
          <a:stretch>
            <a:fillRect/>
          </a:stretch>
        </p:blipFill>
        <p:spPr bwMode="auto">
          <a:xfrm>
            <a:off x="0" y="0"/>
            <a:ext cx="44291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http://autotravel.ru/phalbum/90297/179.jpg"/>
          <p:cNvPicPr>
            <a:picLocks noChangeAspect="1" noChangeArrowheads="1"/>
          </p:cNvPicPr>
          <p:nvPr/>
        </p:nvPicPr>
        <p:blipFill>
          <a:blip r:embed="rId4"/>
          <a:srcRect t="2545"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9880" name="Picture 8" descr="http://www.gehtsoft.ru/ngeht/travel/jul05/img/eur-asia.jpg"/>
          <p:cNvPicPr>
            <a:picLocks noChangeAspect="1" noChangeArrowheads="1"/>
          </p:cNvPicPr>
          <p:nvPr/>
        </p:nvPicPr>
        <p:blipFill>
          <a:blip r:embed="rId5"/>
          <a:srcRect l="25000" t="14453" r="26562"/>
          <a:stretch>
            <a:fillRect/>
          </a:stretch>
        </p:blipFill>
        <p:spPr bwMode="auto">
          <a:xfrm>
            <a:off x="3571868" y="1643050"/>
            <a:ext cx="2214578" cy="521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Презентация111257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6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" dur="1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" dur="19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300" decel="5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300" decel="100000" autoRev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8" presetClass="entr" presetSubtype="0" accel="10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mw2.google.com/mw-panoramio/photos/medium/406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64389"/>
            <a:ext cx="7858148" cy="5893611"/>
          </a:xfrm>
          <a:prstGeom prst="rect">
            <a:avLst/>
          </a:prstGeom>
          <a:noFill/>
        </p:spPr>
      </p:pic>
      <p:pic>
        <p:nvPicPr>
          <p:cNvPr id="17410" name="Picture 2" descr="http://www.rifey-04.ru/assets/images/rifey/1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0"/>
            <a:ext cx="6286511" cy="4714884"/>
          </a:xfrm>
          <a:prstGeom prst="rect">
            <a:avLst/>
          </a:prstGeom>
          <a:noFill/>
        </p:spPr>
      </p:pic>
      <p:pic>
        <p:nvPicPr>
          <p:cNvPr id="4" name="Презентация111259-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6" name="Picture 2" descr="http://www.armaturka.ru/files/news/2010/3/1268896135-55c7c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14290"/>
            <a:ext cx="8548715" cy="64115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5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3702/krychenkov.b/0_33d75_d80e9327_XL.jpg"/>
          <p:cNvPicPr>
            <a:picLocks noChangeAspect="1" noChangeArrowheads="1"/>
          </p:cNvPicPr>
          <p:nvPr/>
        </p:nvPicPr>
        <p:blipFill>
          <a:blip r:embed="rId3"/>
          <a:srcRect l="15132" r="1642"/>
          <a:stretch>
            <a:fillRect/>
          </a:stretch>
        </p:blipFill>
        <p:spPr bwMode="auto">
          <a:xfrm>
            <a:off x="-25536" y="1000108"/>
            <a:ext cx="9169536" cy="4985470"/>
          </a:xfrm>
          <a:prstGeom prst="rect">
            <a:avLst/>
          </a:prstGeom>
          <a:noFill/>
        </p:spPr>
      </p:pic>
      <p:pic>
        <p:nvPicPr>
          <p:cNvPr id="3" name="Picture 2" descr="http://evro-standart.ru/files/nal-zlat-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85728"/>
            <a:ext cx="8358247" cy="626868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25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zlatoust.tv/images/20110301175753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143636" y="714356"/>
            <a:ext cx="6143636" cy="436307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0" y="-4929198"/>
            <a:ext cx="657226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4526/41079626.a/0_74577_4b1e87e9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9439" y="1285860"/>
            <a:ext cx="8224561" cy="55721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15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5 -1.63737E-6 L 0.64688 -1.637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08048E-6 L -0.71771 0.711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" y="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.otzyv.ru/f/11/10/89913/2869/20111112565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894" y="0"/>
            <a:ext cx="6215106" cy="4661330"/>
          </a:xfrm>
          <a:prstGeom prst="rect">
            <a:avLst/>
          </a:prstGeom>
          <a:noFill/>
        </p:spPr>
      </p:pic>
      <p:pic>
        <p:nvPicPr>
          <p:cNvPr id="8" name="Picture 2" descr="http://www.kxo.ru/upload/iblock/pamytnik_anosovu.jpg"/>
          <p:cNvPicPr>
            <a:picLocks noChangeAspect="1" noChangeArrowheads="1"/>
          </p:cNvPicPr>
          <p:nvPr/>
        </p:nvPicPr>
        <p:blipFill>
          <a:blip r:embed="rId4"/>
          <a:srcRect b="7281"/>
          <a:stretch>
            <a:fillRect/>
          </a:stretch>
        </p:blipFill>
        <p:spPr bwMode="auto">
          <a:xfrm>
            <a:off x="0" y="0"/>
            <a:ext cx="5214974" cy="6858000"/>
          </a:xfrm>
          <a:prstGeom prst="rect">
            <a:avLst/>
          </a:prstGeom>
          <a:noFill/>
        </p:spPr>
      </p:pic>
      <p:pic>
        <p:nvPicPr>
          <p:cNvPr id="9" name="Picture 2" descr="http://img-fotki.yandex.ru/get/3702/periskop.3/0_2158a_c67f5157_ori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8829" y="1142984"/>
            <a:ext cx="8035171" cy="571501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85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b="9802"/>
          <a:stretch>
            <a:fillRect/>
          </a:stretch>
        </p:blipFill>
        <p:spPr bwMode="auto">
          <a:xfrm>
            <a:off x="0" y="1928802"/>
            <a:ext cx="7755423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ralpress.ru/sites/default/files/imagecache/slide/photo/mor915.jpg"/>
          <p:cNvPicPr>
            <a:picLocks noChangeAspect="1" noChangeArrowheads="1"/>
          </p:cNvPicPr>
          <p:nvPr/>
        </p:nvPicPr>
        <p:blipFill>
          <a:blip r:embed="rId4"/>
          <a:srcRect r="11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http://img-fotki.yandex.ru/get/4526/41079626.9/0_739af_bc2f917_XL"/>
          <p:cNvPicPr>
            <a:picLocks noChangeAspect="1" noChangeArrowheads="1"/>
          </p:cNvPicPr>
          <p:nvPr/>
        </p:nvPicPr>
        <p:blipFill>
          <a:blip r:embed="rId5"/>
          <a:srcRect l="5518" r="6653"/>
          <a:stretch>
            <a:fillRect/>
          </a:stretch>
        </p:blipFill>
        <p:spPr bwMode="auto">
          <a:xfrm>
            <a:off x="-285816" y="0"/>
            <a:ext cx="9429816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1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photo.foto-planeta.com/view/4/1/8/zlatoust-41864.jpg"/>
          <p:cNvPicPr>
            <a:picLocks noChangeAspect="1" noChangeArrowheads="1"/>
          </p:cNvPicPr>
          <p:nvPr/>
        </p:nvPicPr>
        <p:blipFill>
          <a:blip r:embed="rId3"/>
          <a:srcRect b="4519"/>
          <a:stretch>
            <a:fillRect/>
          </a:stretch>
        </p:blipFill>
        <p:spPr bwMode="auto">
          <a:xfrm>
            <a:off x="0" y="500042"/>
            <a:ext cx="8429652" cy="6036511"/>
          </a:xfrm>
          <a:prstGeom prst="rect">
            <a:avLst/>
          </a:prstGeom>
          <a:noFill/>
        </p:spPr>
      </p:pic>
      <p:pic>
        <p:nvPicPr>
          <p:cNvPr id="6" name="Picture 2" descr="http://photo.foto-planeta.com/view/4/1/8/zlatoust-418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17751"/>
            <a:ext cx="9572660" cy="717575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1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zlatoust.3goroda.ru/uploads/zlatoust-gallery/image-138.jpg"/>
          <p:cNvPicPr>
            <a:picLocks noChangeAspect="1" noChangeArrowheads="1"/>
          </p:cNvPicPr>
          <p:nvPr/>
        </p:nvPicPr>
        <p:blipFill>
          <a:blip r:embed="rId3"/>
          <a:srcRect l="7013" r="10389"/>
          <a:stretch>
            <a:fillRect/>
          </a:stretch>
        </p:blipFill>
        <p:spPr bwMode="auto">
          <a:xfrm>
            <a:off x="1571604" y="0"/>
            <a:ext cx="7572396" cy="6875882"/>
          </a:xfrm>
          <a:prstGeom prst="rect">
            <a:avLst/>
          </a:prstGeom>
          <a:noFill/>
        </p:spPr>
      </p:pic>
      <p:pic>
        <p:nvPicPr>
          <p:cNvPr id="2050" name="Picture 2" descr="http://img.rosbest.ru/photos/1e17499b28986b274b423a9322b5464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00575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49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3|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4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4|1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8|8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403</TotalTime>
  <Words>35</Words>
  <Application>Microsoft Office PowerPoint</Application>
  <PresentationFormat>Экран (4:3)</PresentationFormat>
  <Paragraphs>18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Экскурсия по Златоусту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школа 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Златоусту</dc:title>
  <dc:creator>Uzer</dc:creator>
  <cp:lastModifiedBy>Uzer</cp:lastModifiedBy>
  <cp:revision>36</cp:revision>
  <dcterms:created xsi:type="dcterms:W3CDTF">2013-03-01T08:16:03Z</dcterms:created>
  <dcterms:modified xsi:type="dcterms:W3CDTF">2013-03-02T12:27:34Z</dcterms:modified>
</cp:coreProperties>
</file>