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94" r:id="rId3"/>
    <p:sldId id="322" r:id="rId4"/>
    <p:sldId id="279" r:id="rId5"/>
    <p:sldId id="309" r:id="rId6"/>
    <p:sldId id="304" r:id="rId7"/>
    <p:sldId id="305" r:id="rId8"/>
    <p:sldId id="306" r:id="rId9"/>
    <p:sldId id="307" r:id="rId10"/>
    <p:sldId id="293" r:id="rId11"/>
    <p:sldId id="308" r:id="rId12"/>
    <p:sldId id="310" r:id="rId13"/>
    <p:sldId id="311" r:id="rId14"/>
    <p:sldId id="321" r:id="rId15"/>
    <p:sldId id="312" r:id="rId16"/>
    <p:sldId id="295" r:id="rId17"/>
    <p:sldId id="325" r:id="rId18"/>
    <p:sldId id="326" r:id="rId19"/>
    <p:sldId id="297" r:id="rId20"/>
    <p:sldId id="298" r:id="rId21"/>
    <p:sldId id="299" r:id="rId22"/>
    <p:sldId id="301" r:id="rId23"/>
    <p:sldId id="324" r:id="rId24"/>
    <p:sldId id="319" r:id="rId25"/>
    <p:sldId id="303" r:id="rId26"/>
    <p:sldId id="320" r:id="rId27"/>
    <p:sldId id="327" r:id="rId28"/>
    <p:sldId id="281" r:id="rId29"/>
    <p:sldId id="259" r:id="rId30"/>
    <p:sldId id="270" r:id="rId31"/>
    <p:sldId id="288" r:id="rId32"/>
    <p:sldId id="287" r:id="rId33"/>
    <p:sldId id="258" r:id="rId34"/>
    <p:sldId id="316" r:id="rId35"/>
    <p:sldId id="273" r:id="rId36"/>
    <p:sldId id="276" r:id="rId37"/>
    <p:sldId id="271" r:id="rId38"/>
    <p:sldId id="257" r:id="rId39"/>
    <p:sldId id="260" r:id="rId40"/>
    <p:sldId id="313" r:id="rId41"/>
    <p:sldId id="314" r:id="rId42"/>
    <p:sldId id="329" r:id="rId43"/>
    <p:sldId id="328" r:id="rId44"/>
    <p:sldId id="315" r:id="rId45"/>
    <p:sldId id="317" r:id="rId46"/>
    <p:sldId id="263" r:id="rId47"/>
    <p:sldId id="318" r:id="rId48"/>
    <p:sldId id="264" r:id="rId49"/>
    <p:sldId id="265" r:id="rId50"/>
    <p:sldId id="268" r:id="rId51"/>
    <p:sldId id="272" r:id="rId52"/>
    <p:sldId id="274" r:id="rId53"/>
    <p:sldId id="275" r:id="rId54"/>
    <p:sldId id="278" r:id="rId55"/>
    <p:sldId id="280" r:id="rId56"/>
    <p:sldId id="282" r:id="rId57"/>
    <p:sldId id="283" r:id="rId58"/>
    <p:sldId id="286" r:id="rId59"/>
    <p:sldId id="337" r:id="rId60"/>
    <p:sldId id="338" r:id="rId61"/>
    <p:sldId id="339" r:id="rId62"/>
    <p:sldId id="330" r:id="rId6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4B07"/>
    <a:srgbClr val="7E0000"/>
    <a:srgbClr val="66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226B6-FEA9-4BD0-AAD9-D5C03F7C9DAB}" type="datetimeFigureOut">
              <a:rPr lang="ru-RU" smtClean="0"/>
              <a:pPr/>
              <a:t>25.09.2011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4D329-81A9-4B56-BDB5-95352D8A72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Светлана Юрьевна\Рабочий стол\Кыштовка\x_438d7e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845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785794"/>
            <a:ext cx="78581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D4B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 это малой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D4B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Родиной </a:t>
            </a: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9D4B0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зовется…</a:t>
            </a:r>
            <a:endParaRPr lang="ru-RU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9D4B0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71604" y="4929198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Фотоэкскурсия по Кыштовке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Светлана Юрьевна\Мои документы\Библиотека\конкурс\Фотографии\P100013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Светлана Юрьевна\Рабочий стол\мне\XX6OCA4PIGWBCAPJ5USDCAA6YRYCCAWFIQD1CA83AG0UCARADJRYCA8DWRYGCAN3WT98CAWAAXA5CAV0LLZRCA46ZAONCAHDMJPMCAK11YWHCANIWONOCAM2ZHHXCALG3NADCANMJTAJCAR3PPX0CASA1Y8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" y="1285860"/>
            <a:ext cx="9144064" cy="514353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Мост через Тару. Он соединяет наше Заречье с центром Кыштовки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Светлана Юрьевна\Рабочий стол\мне\ленинск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3181" y="5000636"/>
            <a:ext cx="90808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Центральна улица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 прежнему носит имя В.И. Ленина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Светлана Юрьевна\Рабочий стол\мне\лени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Светлана Юрьевна\Рабочий стол\Кыштовка\x_82db78a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38878" y="4214818"/>
            <a:ext cx="840512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Сюда мы приходим почтить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память погибших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Светлана Юрьевна\Рабочий стол\мне\скве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 Юрьевна\Рабочий стол\мне\JDKFCAKWHFS3CAW5IDOCCABFIXV0CATNQ007CANNIY5TCA0DXZHCCA2UYXDCCA4DII66CA11VZ7ACAISERXHCAN244JFCAZU55ABCAD5KBDQCAVC4FP8CAWVCBQNCAOG6HRWCA1LDGG9CALOZ1V4CAVUIMT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637" y="0"/>
            <a:ext cx="946435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57166"/>
            <a:ext cx="6018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Храм в центре села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ветлана Юрьевна\Рабочий стол\Кыштовка\Новая папка (3)\P105029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28728" y="5214950"/>
            <a:ext cx="6643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Из этого здания управляют</a:t>
            </a:r>
          </a:p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нашим районом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ветлана Юрьевна\Рабочий стол\Кыштовка\Новая папка (3)\P105029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14348" y="4734342"/>
            <a:ext cx="702333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Дом Культуры</a:t>
            </a:r>
          </a:p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проводит много интересных</a:t>
            </a:r>
          </a:p>
          <a:p>
            <a:pPr algn="ctr"/>
            <a:r>
              <a:rPr lang="ru-RU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мероприятий</a:t>
            </a:r>
            <a:endParaRPr lang="ru-RU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лана Юрьевна\Рабочий стол\мне\библиоте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2257" y="4929198"/>
            <a:ext cx="894174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  главный книжный храм-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Центральная библиотека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 Юрьевна\Рабочий стол\мне\ET0ZCARDED9LCADIE3K1CA96CLYGCATZ5STGCAXHJI65CA1HOKP1CA4BT26QCAK60ZYVCAHA8EF5CA4DN66FCAP3KSGKCA6M9WSFCA5KB7EXCAXOCK2MCA33DI62CAUHUG7ZCAX9212PCAUL948CCAR5Z8Q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714356"/>
            <a:ext cx="9122154" cy="55855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928670"/>
            <a:ext cx="50006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На бескрайней Сибирской земле,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Той, что прадеды наши взрастили,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Есть район, полюбившийся мне, 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Есть Кыштовка -частица России.</a:t>
            </a:r>
          </a:p>
          <a:p>
            <a: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  <a:t>                                        А. Соколов</a:t>
            </a:r>
            <a:br>
              <a:rPr lang="ru-RU" sz="2800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2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ветлана Юрьевна\Рабочий стол\мне\музе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191625" cy="68937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000636"/>
            <a:ext cx="727141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Здесь мы можем заглянуть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былые времена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ветлана Юрьевна\Рабочий стол\мне\ксош №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7859"/>
            <a:ext cx="9167812" cy="687585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85720" y="5000636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Здание центральной районной больницы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Светлана Юрьевна\Рабочий стол\Кыштовка\Новая папка (3)\P105028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42910" y="0"/>
            <a:ext cx="78581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Самые посещаемые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здания райцентра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ветлана Юрьевна\Рабочий стол\Кыштовка\Новая папка (3)\P105028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Светлана Юрьевна\Рабочий стол\мне\EL24CA9SS3LUCAATZLTVCAMIMEWECAUQWFHNCAZ0IXONCAL819B2CA4Z0UQKCA07MV92CAYTPH9VCA15B0WXCAB52U6JCAKA00LMCAH9U0I6CAMDREJ2CANLZW60CA07HAR9CAIZWL0OCA55B0HDCA659GY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" y="0"/>
            <a:ext cx="9143553" cy="685952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20512" y="4143380"/>
            <a:ext cx="852348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Снежный городок на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Площади Красных Партизан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Светлана Юрьевна\Рабочий стол\мне\на главной площа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371" y="0"/>
            <a:ext cx="9334371" cy="68579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928662" y="428604"/>
            <a:ext cx="71870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Здесь же на Масленицу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Светлана Юрьевна\Рабочий стол\Кыштовка\x_9ca8fe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876" y="0"/>
            <a:ext cx="9286876" cy="696515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71538" y="285728"/>
            <a:ext cx="7358114" cy="15716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у нас есть современные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магазины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Documents and Settings\Светлана Юрьевна\Рабочий стол\Кыштовка\Новая папка (3)\P105063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Светлана Юрьевна\Рабочий стол\Кыштовка\x_e39c75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Ну где ж мне взять слова такие,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Чтоб край родимый описать!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Огонь рябины, золото осины,</a:t>
            </a:r>
          </a:p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Синь неба и речную гладь.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Р. Бородина</a:t>
            </a:r>
          </a:p>
          <a:p>
            <a:pPr algn="ctr"/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ветлана Юрьевна\Рабочий стол\Кыштовка\x_5a3069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4" y="-1"/>
            <a:ext cx="9501222" cy="712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Светлана Юрьевна\Рабочий стол\Рабочий стол 1\фото1\IMG_0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93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4929198"/>
            <a:ext cx="86818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Свою родную школу </a:t>
            </a:r>
          </a:p>
          <a:p>
            <a:pPr algn="ctr"/>
            <a:r>
              <a:rPr lang="ru-RU" sz="4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мы любим в любое время года! </a:t>
            </a:r>
            <a:endParaRPr lang="ru-RU" sz="4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Светлана Юрьевна\Рабочий стол\Кыштовка\x_88612ad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1" y="0"/>
            <a:ext cx="9239251" cy="6929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ветлана Юрьевна\Рабочий стол\Кыштовка\x_5a11ab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7" y="1"/>
            <a:ext cx="9215437" cy="691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Светлана Юрьевна\Рабочий стол\мне\UNH4CALA5RUOCAAHGOWVCAETSYWJCA11HJD7CALZFIOQCATZGKIACABR95XFCAZD5ANACAIZNO6HCAYF9WPCCA8O3KBHCAA1UJIWCAKDBRLVCAZAZOPICAPG1ODMCAL0BVWUCAWRFHNACAND6E1ICA2F709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023" y="0"/>
            <a:ext cx="9382023" cy="7038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Светлана Юрьевна\Рабочий стол\Кыштовка\x_a77782d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1939" y="-1"/>
            <a:ext cx="9405939" cy="70544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Светлана Юрьевна\Рабочий стол\Кыштовка\x_c6a2fe0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988"/>
            <a:ext cx="9235036" cy="691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Светлана Юрьевна\Рабочий стол\Кыштовка\x_147890b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-1"/>
            <a:ext cx="9215438" cy="691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 Юрьевна\Рабочий стол\Кыштовка\x_0cb307c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438" y="0"/>
            <a:ext cx="9215438" cy="691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ветлана Юрьевна\Рабочий стол\Кыштовка\x_7dbd2c2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1" y="0"/>
            <a:ext cx="9334501" cy="70008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785794"/>
            <a:ext cx="792961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Прозрачных вод негромкое теченье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Прибрежных рощ особенный уют…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  <a:latin typeface="Monotype Corsiva" pitchFamily="66" charset="0"/>
              </a:rPr>
              <a:t>                 В. Гундарев</a:t>
            </a:r>
            <a:endParaRPr lang="ru-RU" sz="4400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Светлана Юрьевна\Мои документы\Библиотека\конкурс\Фотографии\P100009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Светлана Юрьевна\Рабочий стол\мне\0D5NCA2L0A5TCARUKKO9CA7B91U7CAWLT1C0CAV6FGTHCAW7EA1GCAEUF6X7CA3OLEV5CAB7PLLYCAOWFSVTCAIPLD57CAA225KMCAPNJC0HCAFU1TSCCAG2I4EDCABL32JOCAH7JVMWCADW7HMLCAZF9MZ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360" y="0"/>
            <a:ext cx="9215360" cy="6913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Светлана Юрьевна\Рабочий стол\мне\1DSRCAR8HLHUCABYNS39CAW50FYFCAN8RT16CAJ2EYXWCAKXVTNGCAWMK87ECAYHS09SCAHXJK6JCA800QG2CA96WAA1CA8N4JJPCAPGXX0RCABA5VNNCAIIA16RCAMY5ERUCA0V3TL5CA6DZAQ9CANB9G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2167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Светлана Юрьевна\Мои документы\Библиотека\конкурс\Фотографии\P100042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1439" y="-1"/>
            <a:ext cx="9501223" cy="71259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ветлана Юрьевна\Рабочий стол\фото\фото И\SDC111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Светлана Юрьевна\Рабочий стол\мне\2ZDJCANKCOXDCAXKFC5GCA16VZ66CAMR1V3ACAK21CJQCA4DJVU2CAFIBW3VCAEMQKABCA750LG9CAUSHM5CCAOD4AYUCAMCAY3SCA1BFQGKCA86ONEDCALGLEPOCANBSFD5CA9ALW11CAHAHT66CA11JGT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Светлана Юрьевна\Рабочий стол\мне\болот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Светлана Юрьевна\Рабочий стол\Кыштовка\x_81cd17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9063" y="0"/>
            <a:ext cx="9263063" cy="694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Светлана Юрьевна\Рабочий стол\мне\озер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4338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ветлана Юрьевна\Рабочий стол\Кыштовка\x_87f15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190" y="0"/>
            <a:ext cx="9501190" cy="71258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ветлана Юрьевна\Рабочий стол\Кыштовка\x_182a06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53578"/>
            <a:ext cx="9215437" cy="6911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ветлана Юрьевна\Рабочий стол\мне\в школьном дв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Светлана Юрьевна\Рабочий стол\Кыштовка\x_4666d3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ветлана Юрьевна\Рабочий стол\Кыштовка\x_a0af145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13" y="0"/>
            <a:ext cx="9167813" cy="68758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Светлана Юрьевна\Рабочий стол\Кыштовка\x_aedb3d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Светлана Юрьевна\Рабочий стол\Кыштовка\x_b7c18e2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6689" y="0"/>
            <a:ext cx="9310689" cy="698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Светлана Юрьевна\Рабочий стол\Кыштовка\x_ca7ce1a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1" y="0"/>
            <a:ext cx="9239251" cy="692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Светлана Юрьевна\Рабочий стол\Кыштовка\x_d4f515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1" y="-1"/>
            <a:ext cx="9239251" cy="69294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ветлана Юрьевна\Рабочий стол\Кыштовка\x_477a24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Светлана Юрьевна\Рабочий стол\мне\юрченк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4786322"/>
            <a:ext cx="811049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Улицы заречной стороны , </a:t>
            </a:r>
          </a:p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которых мы живем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Светлана Юрьевна\Рабочий стол\фото\фото Ира\SDC10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Светлана Юрьевна\Рабочий стол\фото\фото И\Фото (109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9358347" cy="7018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3108" y="142852"/>
            <a:ext cx="7258072" cy="178595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E0000"/>
                </a:solidFill>
                <a:latin typeface="Monotype Corsiva" pitchFamily="66" charset="0"/>
              </a:rPr>
              <a:t>Все это малой Родиной зовется.</a:t>
            </a:r>
            <a:br>
              <a:rPr lang="ru-RU" dirty="0" smtClean="0">
                <a:solidFill>
                  <a:srgbClr val="7E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7E0000"/>
                </a:solidFill>
                <a:latin typeface="Monotype Corsiva" pitchFamily="66" charset="0"/>
              </a:rPr>
              <a:t>Без этого на свете жить нельзя.</a:t>
            </a:r>
            <a:br>
              <a:rPr lang="ru-RU" dirty="0" smtClean="0">
                <a:solidFill>
                  <a:srgbClr val="7E000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7E0000"/>
                </a:solidFill>
                <a:latin typeface="Monotype Corsiva" pitchFamily="66" charset="0"/>
              </a:rPr>
              <a:t>Р. Бородина</a:t>
            </a:r>
            <a:endParaRPr lang="ru-RU" dirty="0">
              <a:solidFill>
                <a:srgbClr val="7E0000"/>
              </a:solidFill>
              <a:latin typeface="Monotype Corsiva" pitchFamily="66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714876" y="2285992"/>
            <a:ext cx="4143404" cy="271464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Авторы слайд-шоу: </a:t>
            </a:r>
            <a:r>
              <a:rPr lang="ru-RU" dirty="0" smtClean="0">
                <a:solidFill>
                  <a:srgbClr val="9D4B07"/>
                </a:solidFill>
              </a:rPr>
              <a:t>Хайридинова Камиля и Носова Марина, КСОШ №2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Авторы фотографий: </a:t>
            </a:r>
            <a:r>
              <a:rPr lang="ru-RU" dirty="0" smtClean="0">
                <a:solidFill>
                  <a:srgbClr val="9D4B07"/>
                </a:solidFill>
              </a:rPr>
              <a:t>жители села Кыштовки, любящие свою малую Родину</a:t>
            </a:r>
            <a:endParaRPr lang="ru-RU" dirty="0">
              <a:solidFill>
                <a:srgbClr val="9D4B07"/>
              </a:solidFill>
            </a:endParaRPr>
          </a:p>
        </p:txBody>
      </p:sp>
      <p:pic>
        <p:nvPicPr>
          <p:cNvPr id="1026" name="Picture 2" descr="C:\Documents and Settings\Светлана Юрьевна\Рабочий стол\библ. мер-я и уроки1\к конкурсу\моя\SDC100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71612"/>
            <a:ext cx="2286016" cy="2690831"/>
          </a:xfrm>
          <a:prstGeom prst="rect">
            <a:avLst/>
          </a:prstGeom>
          <a:noFill/>
        </p:spPr>
      </p:pic>
      <p:pic>
        <p:nvPicPr>
          <p:cNvPr id="1027" name="Picture 3" descr="C:\Documents and Settings\Светлана Юрьевна\Рабочий стол\библ. мер-я и уроки1\к конкурсу\моя\SDC1009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08" y="3357562"/>
            <a:ext cx="2159789" cy="2665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Светлана Юрьевна\Рабочий стол\мне\волк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ветлана Юрьевна\Рабочий стол\мне\P6W9CAUZGIODCARVV1C7CAJ58R9NCAQRSBVLCAWMX8Q1CAEVI0K7CA4Y2ESXCA8HZJH6CATQG2I5CAP427XXCAU4Z4UPCA0S4CFXCAMONU5HCA45DM87CAFQ3B1GCACK30ORCACM3XAICALPLJZYCA1M1DW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Светлана Юрьевна\Рабочий стол\мне\PA7ICAYQ6PH7CA0SHG2DCAZURMRYCAIL7SPBCAD0KB41CAJ4JTZ6CAV5LVFQCARPA48OCALMVYSDCAMN41QHCAOYNC8ICA7OG53HCAZOZJNPCAYIRHUMCA7EC02UCADARL48CAMTX0OFCAAFHWPXCA700FQ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183</Words>
  <Application>Microsoft Office PowerPoint</Application>
  <PresentationFormat>Экран (4:3)</PresentationFormat>
  <Paragraphs>44</Paragraphs>
  <Slides>62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62</vt:i4>
      </vt:variant>
    </vt:vector>
  </HeadingPairs>
  <TitlesOfParts>
    <vt:vector size="6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Мост через Тару. Он соединяет наше Заречье с центром Кыштовки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Все это малой Родиной зовется. Без этого на свете жить нельзя. Р. Бородина</vt:lpstr>
    </vt:vector>
  </TitlesOfParts>
  <Company>КСОШ2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Юрьевна</dc:creator>
  <cp:lastModifiedBy>Svetlana</cp:lastModifiedBy>
  <cp:revision>41</cp:revision>
  <dcterms:created xsi:type="dcterms:W3CDTF">2010-05-20T04:06:08Z</dcterms:created>
  <dcterms:modified xsi:type="dcterms:W3CDTF">2011-09-25T04:29:00Z</dcterms:modified>
</cp:coreProperties>
</file>