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52" autoAdjust="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0D9B-88D1-4DB4-B4AC-B8D156E25E2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361B-1963-418D-972B-DCA3FED81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153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0D9B-88D1-4DB4-B4AC-B8D156E25E2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361B-1963-418D-972B-DCA3FED81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470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0D9B-88D1-4DB4-B4AC-B8D156E25E2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361B-1963-418D-972B-DCA3FED81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59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0D9B-88D1-4DB4-B4AC-B8D156E25E2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361B-1963-418D-972B-DCA3FED81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727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0D9B-88D1-4DB4-B4AC-B8D156E25E2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361B-1963-418D-972B-DCA3FED81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335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0D9B-88D1-4DB4-B4AC-B8D156E25E2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361B-1963-418D-972B-DCA3FED81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19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0D9B-88D1-4DB4-B4AC-B8D156E25E2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361B-1963-418D-972B-DCA3FED81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79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0D9B-88D1-4DB4-B4AC-B8D156E25E2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361B-1963-418D-972B-DCA3FED81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071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0D9B-88D1-4DB4-B4AC-B8D156E25E2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361B-1963-418D-972B-DCA3FED81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37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0D9B-88D1-4DB4-B4AC-B8D156E25E2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361B-1963-418D-972B-DCA3FED81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815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0D9B-88D1-4DB4-B4AC-B8D156E25E2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361B-1963-418D-972B-DCA3FED81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712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D9B-88D1-4DB4-B4AC-B8D156E25E2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B361B-1963-418D-972B-DCA3FED81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70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524000" y="4146990"/>
            <a:ext cx="7698526" cy="111080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AutoShape 6" descr="https://voivod.club/uploads/posts/2023-07/thumbs/1690404948_voivod-club-p-karbofos-multik-instagram-22.jpg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1878013" y="2693988"/>
            <a:ext cx="6415087" cy="104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8" descr="https://voivod.club/uploads/posts/2023-07/thumbs/1690404948_voivod-club-p-karbofos-multik-instagram-22.jpg"/>
          <p:cNvSpPr>
            <a:spLocks noChangeAspect="1" noChangeArrowheads="1"/>
          </p:cNvSpPr>
          <p:nvPr/>
        </p:nvSpPr>
        <p:spPr bwMode="auto">
          <a:xfrm>
            <a:off x="155574" y="-144895"/>
            <a:ext cx="305233" cy="305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0" descr="https://voivod.club/uploads/posts/2023-07/thumbs/1690404948_voivod-club-p-karbofos-multik-instagram-22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12" descr="https://voivod.club/uploads/posts/2023-07/thumbs/1690404948_voivod-club-p-karbofos-multik-instagram-22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8" name="Picture 14" descr="https://voivod.club/uploads/posts/2023-07/thumbs/1690404948_voivod-club-p-karbofos-multik-instagram-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112291"/>
            <a:ext cx="11908908" cy="6707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44008"/>
              </p:ext>
            </p:extLst>
          </p:nvPr>
        </p:nvGraphicFramePr>
        <p:xfrm>
          <a:off x="460373" y="465124"/>
          <a:ext cx="5828459" cy="6010320"/>
        </p:xfrm>
        <a:graphic>
          <a:graphicData uri="http://schemas.openxmlformats.org/drawingml/2006/table">
            <a:tbl>
              <a:tblPr firstRow="1" firstCol="1" bandRow="1"/>
              <a:tblGrid>
                <a:gridCol w="215718">
                  <a:extLst>
                    <a:ext uri="{9D8B030D-6E8A-4147-A177-3AD203B41FA5}">
                      <a16:colId xmlns:a16="http://schemas.microsoft.com/office/drawing/2014/main" val="3743074798"/>
                    </a:ext>
                  </a:extLst>
                </a:gridCol>
                <a:gridCol w="215718">
                  <a:extLst>
                    <a:ext uri="{9D8B030D-6E8A-4147-A177-3AD203B41FA5}">
                      <a16:colId xmlns:a16="http://schemas.microsoft.com/office/drawing/2014/main" val="2895470990"/>
                    </a:ext>
                  </a:extLst>
                </a:gridCol>
                <a:gridCol w="215718">
                  <a:extLst>
                    <a:ext uri="{9D8B030D-6E8A-4147-A177-3AD203B41FA5}">
                      <a16:colId xmlns:a16="http://schemas.microsoft.com/office/drawing/2014/main" val="3939798596"/>
                    </a:ext>
                  </a:extLst>
                </a:gridCol>
                <a:gridCol w="215718">
                  <a:extLst>
                    <a:ext uri="{9D8B030D-6E8A-4147-A177-3AD203B41FA5}">
                      <a16:colId xmlns:a16="http://schemas.microsoft.com/office/drawing/2014/main" val="3989603842"/>
                    </a:ext>
                  </a:extLst>
                </a:gridCol>
                <a:gridCol w="215718">
                  <a:extLst>
                    <a:ext uri="{9D8B030D-6E8A-4147-A177-3AD203B41FA5}">
                      <a16:colId xmlns:a16="http://schemas.microsoft.com/office/drawing/2014/main" val="2444272009"/>
                    </a:ext>
                  </a:extLst>
                </a:gridCol>
                <a:gridCol w="215718">
                  <a:extLst>
                    <a:ext uri="{9D8B030D-6E8A-4147-A177-3AD203B41FA5}">
                      <a16:colId xmlns:a16="http://schemas.microsoft.com/office/drawing/2014/main" val="2844369236"/>
                    </a:ext>
                  </a:extLst>
                </a:gridCol>
                <a:gridCol w="215718">
                  <a:extLst>
                    <a:ext uri="{9D8B030D-6E8A-4147-A177-3AD203B41FA5}">
                      <a16:colId xmlns:a16="http://schemas.microsoft.com/office/drawing/2014/main" val="349460999"/>
                    </a:ext>
                  </a:extLst>
                </a:gridCol>
                <a:gridCol w="215718">
                  <a:extLst>
                    <a:ext uri="{9D8B030D-6E8A-4147-A177-3AD203B41FA5}">
                      <a16:colId xmlns:a16="http://schemas.microsoft.com/office/drawing/2014/main" val="547954987"/>
                    </a:ext>
                  </a:extLst>
                </a:gridCol>
                <a:gridCol w="215718">
                  <a:extLst>
                    <a:ext uri="{9D8B030D-6E8A-4147-A177-3AD203B41FA5}">
                      <a16:colId xmlns:a16="http://schemas.microsoft.com/office/drawing/2014/main" val="2435963436"/>
                    </a:ext>
                  </a:extLst>
                </a:gridCol>
                <a:gridCol w="215718">
                  <a:extLst>
                    <a:ext uri="{9D8B030D-6E8A-4147-A177-3AD203B41FA5}">
                      <a16:colId xmlns:a16="http://schemas.microsoft.com/office/drawing/2014/main" val="2933511952"/>
                    </a:ext>
                  </a:extLst>
                </a:gridCol>
                <a:gridCol w="30220">
                  <a:extLst>
                    <a:ext uri="{9D8B030D-6E8A-4147-A177-3AD203B41FA5}">
                      <a16:colId xmlns:a16="http://schemas.microsoft.com/office/drawing/2014/main" val="3168823915"/>
                    </a:ext>
                  </a:extLst>
                </a:gridCol>
                <a:gridCol w="215718">
                  <a:extLst>
                    <a:ext uri="{9D8B030D-6E8A-4147-A177-3AD203B41FA5}">
                      <a16:colId xmlns:a16="http://schemas.microsoft.com/office/drawing/2014/main" val="3294895397"/>
                    </a:ext>
                  </a:extLst>
                </a:gridCol>
                <a:gridCol w="405289">
                  <a:extLst>
                    <a:ext uri="{9D8B030D-6E8A-4147-A177-3AD203B41FA5}">
                      <a16:colId xmlns:a16="http://schemas.microsoft.com/office/drawing/2014/main" val="133321708"/>
                    </a:ext>
                  </a:extLst>
                </a:gridCol>
                <a:gridCol w="215718">
                  <a:extLst>
                    <a:ext uri="{9D8B030D-6E8A-4147-A177-3AD203B41FA5}">
                      <a16:colId xmlns:a16="http://schemas.microsoft.com/office/drawing/2014/main" val="294117321"/>
                    </a:ext>
                  </a:extLst>
                </a:gridCol>
                <a:gridCol w="215718">
                  <a:extLst>
                    <a:ext uri="{9D8B030D-6E8A-4147-A177-3AD203B41FA5}">
                      <a16:colId xmlns:a16="http://schemas.microsoft.com/office/drawing/2014/main" val="2374149045"/>
                    </a:ext>
                  </a:extLst>
                </a:gridCol>
                <a:gridCol w="215718">
                  <a:extLst>
                    <a:ext uri="{9D8B030D-6E8A-4147-A177-3AD203B41FA5}">
                      <a16:colId xmlns:a16="http://schemas.microsoft.com/office/drawing/2014/main" val="742874986"/>
                    </a:ext>
                  </a:extLst>
                </a:gridCol>
                <a:gridCol w="215718">
                  <a:extLst>
                    <a:ext uri="{9D8B030D-6E8A-4147-A177-3AD203B41FA5}">
                      <a16:colId xmlns:a16="http://schemas.microsoft.com/office/drawing/2014/main" val="1337297641"/>
                    </a:ext>
                  </a:extLst>
                </a:gridCol>
                <a:gridCol w="215718">
                  <a:extLst>
                    <a:ext uri="{9D8B030D-6E8A-4147-A177-3AD203B41FA5}">
                      <a16:colId xmlns:a16="http://schemas.microsoft.com/office/drawing/2014/main" val="2542796426"/>
                    </a:ext>
                  </a:extLst>
                </a:gridCol>
                <a:gridCol w="215718">
                  <a:extLst>
                    <a:ext uri="{9D8B030D-6E8A-4147-A177-3AD203B41FA5}">
                      <a16:colId xmlns:a16="http://schemas.microsoft.com/office/drawing/2014/main" val="752863774"/>
                    </a:ext>
                  </a:extLst>
                </a:gridCol>
                <a:gridCol w="215718">
                  <a:extLst>
                    <a:ext uri="{9D8B030D-6E8A-4147-A177-3AD203B41FA5}">
                      <a16:colId xmlns:a16="http://schemas.microsoft.com/office/drawing/2014/main" val="470332704"/>
                    </a:ext>
                  </a:extLst>
                </a:gridCol>
                <a:gridCol w="215718">
                  <a:extLst>
                    <a:ext uri="{9D8B030D-6E8A-4147-A177-3AD203B41FA5}">
                      <a16:colId xmlns:a16="http://schemas.microsoft.com/office/drawing/2014/main" val="1875823483"/>
                    </a:ext>
                  </a:extLst>
                </a:gridCol>
                <a:gridCol w="215718">
                  <a:extLst>
                    <a:ext uri="{9D8B030D-6E8A-4147-A177-3AD203B41FA5}">
                      <a16:colId xmlns:a16="http://schemas.microsoft.com/office/drawing/2014/main" val="1181756839"/>
                    </a:ext>
                  </a:extLst>
                </a:gridCol>
                <a:gridCol w="215718">
                  <a:extLst>
                    <a:ext uri="{9D8B030D-6E8A-4147-A177-3AD203B41FA5}">
                      <a16:colId xmlns:a16="http://schemas.microsoft.com/office/drawing/2014/main" val="46291409"/>
                    </a:ext>
                  </a:extLst>
                </a:gridCol>
                <a:gridCol w="215718">
                  <a:extLst>
                    <a:ext uri="{9D8B030D-6E8A-4147-A177-3AD203B41FA5}">
                      <a16:colId xmlns:a16="http://schemas.microsoft.com/office/drawing/2014/main" val="2565715401"/>
                    </a:ext>
                  </a:extLst>
                </a:gridCol>
                <a:gridCol w="215718">
                  <a:extLst>
                    <a:ext uri="{9D8B030D-6E8A-4147-A177-3AD203B41FA5}">
                      <a16:colId xmlns:a16="http://schemas.microsoft.com/office/drawing/2014/main" val="2349847206"/>
                    </a:ext>
                  </a:extLst>
                </a:gridCol>
                <a:gridCol w="215718">
                  <a:extLst>
                    <a:ext uri="{9D8B030D-6E8A-4147-A177-3AD203B41FA5}">
                      <a16:colId xmlns:a16="http://schemas.microsoft.com/office/drawing/2014/main" val="2192772442"/>
                    </a:ext>
                  </a:extLst>
                </a:gridCol>
                <a:gridCol w="215718">
                  <a:extLst>
                    <a:ext uri="{9D8B030D-6E8A-4147-A177-3AD203B41FA5}">
                      <a16:colId xmlns:a16="http://schemas.microsoft.com/office/drawing/2014/main" val="1071266486"/>
                    </a:ext>
                  </a:extLst>
                </a:gridCol>
              </a:tblGrid>
              <a:tr h="3005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254318"/>
                  </a:ext>
                </a:extLst>
              </a:tr>
              <a:tr h="3005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7619008"/>
                  </a:ext>
                </a:extLst>
              </a:tr>
              <a:tr h="3005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437416"/>
                  </a:ext>
                </a:extLst>
              </a:tr>
              <a:tr h="3005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2729686"/>
                  </a:ext>
                </a:extLst>
              </a:tr>
              <a:tr h="3005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8253389"/>
                  </a:ext>
                </a:extLst>
              </a:tr>
              <a:tr h="3005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6826937"/>
                  </a:ext>
                </a:extLst>
              </a:tr>
              <a:tr h="3005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2719337"/>
                  </a:ext>
                </a:extLst>
              </a:tr>
              <a:tr h="3005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7416919"/>
                  </a:ext>
                </a:extLst>
              </a:tr>
              <a:tr h="3005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9120523"/>
                  </a:ext>
                </a:extLst>
              </a:tr>
              <a:tr h="3005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2993026"/>
                  </a:ext>
                </a:extLst>
              </a:tr>
              <a:tr h="3005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724636"/>
                  </a:ext>
                </a:extLst>
              </a:tr>
              <a:tr h="3005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4088508"/>
                  </a:ext>
                </a:extLst>
              </a:tr>
              <a:tr h="3005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4071309"/>
                  </a:ext>
                </a:extLst>
              </a:tr>
              <a:tr h="3005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0426964"/>
                  </a:ext>
                </a:extLst>
              </a:tr>
              <a:tr h="3005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386609"/>
                  </a:ext>
                </a:extLst>
              </a:tr>
              <a:tr h="3005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101234"/>
                  </a:ext>
                </a:extLst>
              </a:tr>
              <a:tr h="3005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2657406"/>
                  </a:ext>
                </a:extLst>
              </a:tr>
              <a:tr h="3005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2720622"/>
                  </a:ext>
                </a:extLst>
              </a:tr>
              <a:tr h="3005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8547823"/>
                  </a:ext>
                </a:extLst>
              </a:tr>
              <a:tr h="3005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831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799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967" y="130629"/>
            <a:ext cx="10627568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горизонтали: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1.На чем улетел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Карбофос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 (шарики)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Сколько дыр обнаружили Колобки в потолке? (четыре)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Похититель полосатого слона? (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Карбофос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6.Кто подарил слона зоопарку? (пограничники)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8. Чем стрелял пистолет сыщика? (присоска)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10.При звуках какого музыкального инструмента терял волю слон? (флейта)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11. Как звали полосатого слона?(Балдахин)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12.Жанр мультфильма? (детектив)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14. Сыщики Колобки обитают в Краснопресненском… ? (парке)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вертикали: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2.Фраза одного из сыщиков? (Аналогично)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3.Что ведут Колобки? (следствие)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7.Режиссер- мультипликатор, снявший в 1983 году мультфильм «Следствие ведут колобки»? (Татарский)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9.На чем сыщики догоняли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Карбофоса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?( Велосипед)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13.Что одел на пальцы сыщик в начале следствия? (пуговица)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15. Кто из братьев-сыщиков живет этажом ниже? (шеф)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44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3941275"/>
              </p:ext>
            </p:extLst>
          </p:nvPr>
        </p:nvGraphicFramePr>
        <p:xfrm>
          <a:off x="345236" y="228600"/>
          <a:ext cx="11066111" cy="6083560"/>
        </p:xfrm>
        <a:graphic>
          <a:graphicData uri="http://schemas.openxmlformats.org/drawingml/2006/table">
            <a:tbl>
              <a:tblPr firstRow="1" firstCol="1" bandRow="1"/>
              <a:tblGrid>
                <a:gridCol w="788972">
                  <a:extLst>
                    <a:ext uri="{9D8B030D-6E8A-4147-A177-3AD203B41FA5}">
                      <a16:colId xmlns:a16="http://schemas.microsoft.com/office/drawing/2014/main" val="610573128"/>
                    </a:ext>
                  </a:extLst>
                </a:gridCol>
                <a:gridCol w="30739">
                  <a:extLst>
                    <a:ext uri="{9D8B030D-6E8A-4147-A177-3AD203B41FA5}">
                      <a16:colId xmlns:a16="http://schemas.microsoft.com/office/drawing/2014/main" val="4152275142"/>
                    </a:ext>
                  </a:extLst>
                </a:gridCol>
                <a:gridCol w="409856">
                  <a:extLst>
                    <a:ext uri="{9D8B030D-6E8A-4147-A177-3AD203B41FA5}">
                      <a16:colId xmlns:a16="http://schemas.microsoft.com/office/drawing/2014/main" val="296921418"/>
                    </a:ext>
                  </a:extLst>
                </a:gridCol>
                <a:gridCol w="409856">
                  <a:extLst>
                    <a:ext uri="{9D8B030D-6E8A-4147-A177-3AD203B41FA5}">
                      <a16:colId xmlns:a16="http://schemas.microsoft.com/office/drawing/2014/main" val="615193660"/>
                    </a:ext>
                  </a:extLst>
                </a:gridCol>
                <a:gridCol w="409856">
                  <a:extLst>
                    <a:ext uri="{9D8B030D-6E8A-4147-A177-3AD203B41FA5}">
                      <a16:colId xmlns:a16="http://schemas.microsoft.com/office/drawing/2014/main" val="3809792041"/>
                    </a:ext>
                  </a:extLst>
                </a:gridCol>
                <a:gridCol w="409856">
                  <a:extLst>
                    <a:ext uri="{9D8B030D-6E8A-4147-A177-3AD203B41FA5}">
                      <a16:colId xmlns:a16="http://schemas.microsoft.com/office/drawing/2014/main" val="3554494872"/>
                    </a:ext>
                  </a:extLst>
                </a:gridCol>
                <a:gridCol w="409856">
                  <a:extLst>
                    <a:ext uri="{9D8B030D-6E8A-4147-A177-3AD203B41FA5}">
                      <a16:colId xmlns:a16="http://schemas.microsoft.com/office/drawing/2014/main" val="2827747892"/>
                    </a:ext>
                  </a:extLst>
                </a:gridCol>
                <a:gridCol w="409856">
                  <a:extLst>
                    <a:ext uri="{9D8B030D-6E8A-4147-A177-3AD203B41FA5}">
                      <a16:colId xmlns:a16="http://schemas.microsoft.com/office/drawing/2014/main" val="3358563759"/>
                    </a:ext>
                  </a:extLst>
                </a:gridCol>
                <a:gridCol w="409856">
                  <a:extLst>
                    <a:ext uri="{9D8B030D-6E8A-4147-A177-3AD203B41FA5}">
                      <a16:colId xmlns:a16="http://schemas.microsoft.com/office/drawing/2014/main" val="727576712"/>
                    </a:ext>
                  </a:extLst>
                </a:gridCol>
                <a:gridCol w="409856">
                  <a:extLst>
                    <a:ext uri="{9D8B030D-6E8A-4147-A177-3AD203B41FA5}">
                      <a16:colId xmlns:a16="http://schemas.microsoft.com/office/drawing/2014/main" val="1491727319"/>
                    </a:ext>
                  </a:extLst>
                </a:gridCol>
                <a:gridCol w="409856">
                  <a:extLst>
                    <a:ext uri="{9D8B030D-6E8A-4147-A177-3AD203B41FA5}">
                      <a16:colId xmlns:a16="http://schemas.microsoft.com/office/drawing/2014/main" val="132504167"/>
                    </a:ext>
                  </a:extLst>
                </a:gridCol>
                <a:gridCol w="409856">
                  <a:extLst>
                    <a:ext uri="{9D8B030D-6E8A-4147-A177-3AD203B41FA5}">
                      <a16:colId xmlns:a16="http://schemas.microsoft.com/office/drawing/2014/main" val="3288284479"/>
                    </a:ext>
                  </a:extLst>
                </a:gridCol>
                <a:gridCol w="409856">
                  <a:extLst>
                    <a:ext uri="{9D8B030D-6E8A-4147-A177-3AD203B41FA5}">
                      <a16:colId xmlns:a16="http://schemas.microsoft.com/office/drawing/2014/main" val="881121366"/>
                    </a:ext>
                  </a:extLst>
                </a:gridCol>
                <a:gridCol w="409856">
                  <a:extLst>
                    <a:ext uri="{9D8B030D-6E8A-4147-A177-3AD203B41FA5}">
                      <a16:colId xmlns:a16="http://schemas.microsoft.com/office/drawing/2014/main" val="4120270584"/>
                    </a:ext>
                  </a:extLst>
                </a:gridCol>
                <a:gridCol w="409856">
                  <a:extLst>
                    <a:ext uri="{9D8B030D-6E8A-4147-A177-3AD203B41FA5}">
                      <a16:colId xmlns:a16="http://schemas.microsoft.com/office/drawing/2014/main" val="1067324790"/>
                    </a:ext>
                  </a:extLst>
                </a:gridCol>
                <a:gridCol w="409856">
                  <a:extLst>
                    <a:ext uri="{9D8B030D-6E8A-4147-A177-3AD203B41FA5}">
                      <a16:colId xmlns:a16="http://schemas.microsoft.com/office/drawing/2014/main" val="1776773518"/>
                    </a:ext>
                  </a:extLst>
                </a:gridCol>
                <a:gridCol w="409856">
                  <a:extLst>
                    <a:ext uri="{9D8B030D-6E8A-4147-A177-3AD203B41FA5}">
                      <a16:colId xmlns:a16="http://schemas.microsoft.com/office/drawing/2014/main" val="1402139207"/>
                    </a:ext>
                  </a:extLst>
                </a:gridCol>
                <a:gridCol w="409856">
                  <a:extLst>
                    <a:ext uri="{9D8B030D-6E8A-4147-A177-3AD203B41FA5}">
                      <a16:colId xmlns:a16="http://schemas.microsoft.com/office/drawing/2014/main" val="1866559051"/>
                    </a:ext>
                  </a:extLst>
                </a:gridCol>
                <a:gridCol w="409856">
                  <a:extLst>
                    <a:ext uri="{9D8B030D-6E8A-4147-A177-3AD203B41FA5}">
                      <a16:colId xmlns:a16="http://schemas.microsoft.com/office/drawing/2014/main" val="3757649546"/>
                    </a:ext>
                  </a:extLst>
                </a:gridCol>
                <a:gridCol w="409856">
                  <a:extLst>
                    <a:ext uri="{9D8B030D-6E8A-4147-A177-3AD203B41FA5}">
                      <a16:colId xmlns:a16="http://schemas.microsoft.com/office/drawing/2014/main" val="3991876149"/>
                    </a:ext>
                  </a:extLst>
                </a:gridCol>
                <a:gridCol w="409856">
                  <a:extLst>
                    <a:ext uri="{9D8B030D-6E8A-4147-A177-3AD203B41FA5}">
                      <a16:colId xmlns:a16="http://schemas.microsoft.com/office/drawing/2014/main" val="3420339620"/>
                    </a:ext>
                  </a:extLst>
                </a:gridCol>
                <a:gridCol w="409856">
                  <a:extLst>
                    <a:ext uri="{9D8B030D-6E8A-4147-A177-3AD203B41FA5}">
                      <a16:colId xmlns:a16="http://schemas.microsoft.com/office/drawing/2014/main" val="4023535460"/>
                    </a:ext>
                  </a:extLst>
                </a:gridCol>
                <a:gridCol w="409856">
                  <a:extLst>
                    <a:ext uri="{9D8B030D-6E8A-4147-A177-3AD203B41FA5}">
                      <a16:colId xmlns:a16="http://schemas.microsoft.com/office/drawing/2014/main" val="637690193"/>
                    </a:ext>
                  </a:extLst>
                </a:gridCol>
                <a:gridCol w="409856">
                  <a:extLst>
                    <a:ext uri="{9D8B030D-6E8A-4147-A177-3AD203B41FA5}">
                      <a16:colId xmlns:a16="http://schemas.microsoft.com/office/drawing/2014/main" val="2215363543"/>
                    </a:ext>
                  </a:extLst>
                </a:gridCol>
                <a:gridCol w="409856">
                  <a:extLst>
                    <a:ext uri="{9D8B030D-6E8A-4147-A177-3AD203B41FA5}">
                      <a16:colId xmlns:a16="http://schemas.microsoft.com/office/drawing/2014/main" val="2933897822"/>
                    </a:ext>
                  </a:extLst>
                </a:gridCol>
                <a:gridCol w="409856">
                  <a:extLst>
                    <a:ext uri="{9D8B030D-6E8A-4147-A177-3AD203B41FA5}">
                      <a16:colId xmlns:a16="http://schemas.microsoft.com/office/drawing/2014/main" val="2993429660"/>
                    </a:ext>
                  </a:extLst>
                </a:gridCol>
                <a:gridCol w="409856">
                  <a:extLst>
                    <a:ext uri="{9D8B030D-6E8A-4147-A177-3AD203B41FA5}">
                      <a16:colId xmlns:a16="http://schemas.microsoft.com/office/drawing/2014/main" val="3130934151"/>
                    </a:ext>
                  </a:extLst>
                </a:gridCol>
              </a:tblGrid>
              <a:tr h="304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1245583"/>
                  </a:ext>
                </a:extLst>
              </a:tr>
              <a:tr h="304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д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т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к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т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в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ш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5623475"/>
                  </a:ext>
                </a:extLst>
              </a:tr>
              <a:tr h="304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т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3500749"/>
                  </a:ext>
                </a:extLst>
              </a:tr>
              <a:tr h="304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к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р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б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ф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с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8237423"/>
                  </a:ext>
                </a:extLst>
              </a:tr>
              <a:tr h="304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т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158396"/>
                  </a:ext>
                </a:extLst>
              </a:tr>
              <a:tr h="304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п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р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с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с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к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ч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т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р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4021570"/>
                  </a:ext>
                </a:extLst>
              </a:tr>
              <a:tr h="304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у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р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д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147532"/>
                  </a:ext>
                </a:extLst>
              </a:tr>
              <a:tr h="304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г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п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с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с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6016569"/>
                  </a:ext>
                </a:extLst>
              </a:tr>
              <a:tr h="304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к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т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104497"/>
                  </a:ext>
                </a:extLst>
              </a:tr>
              <a:tr h="304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в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д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в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5268246"/>
                  </a:ext>
                </a:extLst>
              </a:tr>
              <a:tr h="304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ш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р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к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0161379"/>
                  </a:ext>
                </a:extLst>
              </a:tr>
              <a:tr h="304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ц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н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9871712"/>
                  </a:ext>
                </a:extLst>
              </a:tr>
              <a:tr h="304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п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р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к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ф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т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6242618"/>
                  </a:ext>
                </a:extLst>
              </a:tr>
              <a:tr h="304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0865318"/>
                  </a:ext>
                </a:extLst>
              </a:tr>
              <a:tr h="304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п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г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р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н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ч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н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к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898004"/>
                  </a:ext>
                </a:extLst>
              </a:tr>
              <a:tr h="304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г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2152026"/>
                  </a:ext>
                </a:extLst>
              </a:tr>
              <a:tr h="304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б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д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н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5100409"/>
                  </a:ext>
                </a:extLst>
              </a:tr>
              <a:tr h="304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ч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268520"/>
                  </a:ext>
                </a:extLst>
              </a:tr>
              <a:tr h="304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н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454405"/>
                  </a:ext>
                </a:extLst>
              </a:tr>
              <a:tr h="304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376253"/>
                  </a:ext>
                </a:extLst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23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219</Words>
  <Application>Microsoft Office PowerPoint</Application>
  <PresentationFormat>Широкоэкранный</PresentationFormat>
  <Paragraphs>1100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5</cp:revision>
  <dcterms:created xsi:type="dcterms:W3CDTF">2023-11-18T11:28:18Z</dcterms:created>
  <dcterms:modified xsi:type="dcterms:W3CDTF">2023-11-18T13:17:50Z</dcterms:modified>
</cp:coreProperties>
</file>