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0D9A-D4C1-4A5F-9A75-2E08535F7485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19EC-A236-47E3-BAE3-6058005A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0D9A-D4C1-4A5F-9A75-2E08535F7485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19EC-A236-47E3-BAE3-6058005A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0D9A-D4C1-4A5F-9A75-2E08535F7485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19EC-A236-47E3-BAE3-6058005A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0D9A-D4C1-4A5F-9A75-2E08535F7485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19EC-A236-47E3-BAE3-6058005A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0D9A-D4C1-4A5F-9A75-2E08535F7485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19EC-A236-47E3-BAE3-6058005A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0D9A-D4C1-4A5F-9A75-2E08535F7485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19EC-A236-47E3-BAE3-6058005A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0D9A-D4C1-4A5F-9A75-2E08535F7485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19EC-A236-47E3-BAE3-6058005A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0D9A-D4C1-4A5F-9A75-2E08535F7485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19EC-A236-47E3-BAE3-6058005A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0D9A-D4C1-4A5F-9A75-2E08535F7485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19EC-A236-47E3-BAE3-6058005A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0D9A-D4C1-4A5F-9A75-2E08535F7485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19EC-A236-47E3-BAE3-6058005A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0D9A-D4C1-4A5F-9A75-2E08535F7485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19EC-A236-47E3-BAE3-6058005A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A0D9A-D4C1-4A5F-9A75-2E08535F7485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319EC-A236-47E3-BAE3-6058005AAA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 t="4408" r="37306" b="44489"/>
          <a:stretch>
            <a:fillRect/>
          </a:stretch>
        </p:blipFill>
        <p:spPr bwMode="auto">
          <a:xfrm>
            <a:off x="228600" y="228600"/>
            <a:ext cx="8915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мсош 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библиотекарь</dc:creator>
  <cp:lastModifiedBy>библиотекарь</cp:lastModifiedBy>
  <cp:revision>1</cp:revision>
  <dcterms:created xsi:type="dcterms:W3CDTF">2014-10-31T08:34:48Z</dcterms:created>
  <dcterms:modified xsi:type="dcterms:W3CDTF">2014-10-31T08:38:53Z</dcterms:modified>
</cp:coreProperties>
</file>