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7" autoAdjust="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533400"/>
            <a:ext cx="5772476" cy="2868168"/>
          </a:xfrm>
        </p:spPr>
        <p:txBody>
          <a:bodyPr/>
          <a:lstStyle/>
          <a:p>
            <a:pPr algn="ctr"/>
            <a:r>
              <a:rPr lang="ru-RU" dirty="0" smtClean="0"/>
              <a:t>200 лет со дня рождения Ф.М.Достоевского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Экранизация произведений писателя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242048" cy="4392488"/>
          </a:xfrm>
        </p:spPr>
        <p:txBody>
          <a:bodyPr>
            <a:normAutofit/>
          </a:bodyPr>
          <a:lstStyle/>
          <a:p>
            <a:r>
              <a:rPr lang="ru-RU" dirty="0" smtClean="0"/>
              <a:t>У Федора Михайловича более 150 экранизаций - первые появились еще в немом кино. Две первые ленты по Достоевскому не сохранились.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767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"Белые ночи" </a:t>
            </a:r>
            <a:r>
              <a:rPr lang="ru-RU" dirty="0" smtClean="0"/>
              <a:t>(</a:t>
            </a:r>
            <a:r>
              <a:rPr lang="ru-RU" dirty="0" smtClean="0"/>
              <a:t>1957)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3726120" cy="45259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Лента </a:t>
            </a:r>
            <a:r>
              <a:rPr lang="ru-RU" dirty="0" err="1" smtClean="0"/>
              <a:t>Лукино</a:t>
            </a:r>
            <a:r>
              <a:rPr lang="ru-RU" dirty="0" smtClean="0"/>
              <a:t> </a:t>
            </a:r>
            <a:r>
              <a:rPr lang="ru-RU" dirty="0" err="1" smtClean="0"/>
              <a:t>Висконти</a:t>
            </a:r>
            <a:r>
              <a:rPr lang="ru-RU" dirty="0" smtClean="0"/>
              <a:t> с </a:t>
            </a:r>
            <a:r>
              <a:rPr lang="ru-RU" dirty="0" smtClean="0"/>
              <a:t>Марчелло </a:t>
            </a:r>
            <a:r>
              <a:rPr lang="ru-RU" dirty="0" err="1" smtClean="0"/>
              <a:t>Мастроянни</a:t>
            </a:r>
            <a:r>
              <a:rPr lang="ru-RU" dirty="0" smtClean="0"/>
              <a:t> в главной роли. </a:t>
            </a:r>
            <a:r>
              <a:rPr lang="ru-RU" dirty="0" smtClean="0"/>
              <a:t>Победитель Венецианского кинофестиваля 1957 года. Действие фильма перенесено из Петербурга в </a:t>
            </a:r>
            <a:r>
              <a:rPr lang="ru-RU" dirty="0" err="1" smtClean="0"/>
              <a:t>Ливорно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7" name="Содержимое 6" descr="1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78300" y="2688903"/>
            <a:ext cx="3521075" cy="234855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</a:t>
            </a:r>
            <a:r>
              <a:rPr lang="ru-RU" dirty="0" err="1" smtClean="0"/>
              <a:t>Идиот</a:t>
            </a:r>
            <a:r>
              <a:rPr lang="ru-RU" dirty="0" smtClean="0"/>
              <a:t>» (</a:t>
            </a:r>
            <a:r>
              <a:rPr lang="ru-RU" dirty="0" smtClean="0"/>
              <a:t>1951)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Фильм </a:t>
            </a:r>
            <a:r>
              <a:rPr lang="ru-RU" dirty="0" err="1" smtClean="0"/>
              <a:t>Акиры</a:t>
            </a:r>
            <a:r>
              <a:rPr lang="ru-RU" dirty="0" smtClean="0"/>
              <a:t> </a:t>
            </a:r>
            <a:r>
              <a:rPr lang="ru-RU" dirty="0" err="1" smtClean="0"/>
              <a:t>Курасавы</a:t>
            </a:r>
            <a:r>
              <a:rPr lang="ru-RU" dirty="0" smtClean="0"/>
              <a:t>. </a:t>
            </a:r>
            <a:r>
              <a:rPr lang="ru-RU" dirty="0" smtClean="0"/>
              <a:t> </a:t>
            </a:r>
            <a:r>
              <a:rPr lang="ru-RU" dirty="0" smtClean="0"/>
              <a:t>Самая </a:t>
            </a:r>
            <a:r>
              <a:rPr lang="ru-RU" dirty="0" smtClean="0"/>
              <a:t>экзотическая экранизация Федора Михайловича и при этом весьма тонко устроенная. Действие фильма перенесено на Хоккайдо, самый северный из японских островов.</a:t>
            </a:r>
            <a:endParaRPr lang="ru-RU" dirty="0"/>
          </a:p>
        </p:txBody>
      </p:sp>
      <p:pic>
        <p:nvPicPr>
          <p:cNvPr id="5" name="Содержимое 4" descr="2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11960" y="2420888"/>
            <a:ext cx="3688080" cy="245994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"</a:t>
            </a:r>
            <a:r>
              <a:rPr lang="ru-RU" dirty="0" err="1" smtClean="0"/>
              <a:t>Идиот</a:t>
            </a:r>
            <a:r>
              <a:rPr lang="ru-RU" dirty="0" smtClean="0"/>
              <a:t>" </a:t>
            </a:r>
            <a:r>
              <a:rPr lang="ru-RU" dirty="0" smtClean="0"/>
              <a:t>(1958</a:t>
            </a:r>
            <a:r>
              <a:rPr lang="ru-RU" dirty="0" smtClean="0"/>
              <a:t>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Режиссер Иван </a:t>
            </a:r>
            <a:r>
              <a:rPr lang="ru-RU" dirty="0" err="1" smtClean="0"/>
              <a:t>Пырьев</a:t>
            </a:r>
            <a:r>
              <a:rPr lang="ru-RU" dirty="0" smtClean="0"/>
              <a:t>. В главных ролях Юрий </a:t>
            </a:r>
            <a:r>
              <a:rPr lang="ru-RU" dirty="0" smtClean="0"/>
              <a:t>Яковлев и Юлия </a:t>
            </a:r>
            <a:r>
              <a:rPr lang="ru-RU" dirty="0" smtClean="0"/>
              <a:t>Борисова. Это важнейшая </a:t>
            </a:r>
            <a:r>
              <a:rPr lang="ru-RU" dirty="0" smtClean="0"/>
              <a:t>роль Юрия Яковлева. На экране он воплотил почти идеальный образ Мышкина - хрупкого и нежного снаружи, но изможденного внутренней работой души на пределе всех возможностей.</a:t>
            </a:r>
            <a:endParaRPr lang="ru-RU" dirty="0"/>
          </a:p>
        </p:txBody>
      </p:sp>
      <p:pic>
        <p:nvPicPr>
          <p:cNvPr id="5" name="Содержимое 4" descr="3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78300" y="2688903"/>
            <a:ext cx="3521075" cy="234855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"Карамазовы" (1958)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Режиссер Ричард </a:t>
            </a:r>
            <a:r>
              <a:rPr lang="ru-RU" dirty="0" smtClean="0"/>
              <a:t>Брукс превратил роман Достоевского в криминальный боевик. </a:t>
            </a:r>
            <a:r>
              <a:rPr lang="ru-RU" dirty="0" smtClean="0"/>
              <a:t>Получился </a:t>
            </a:r>
            <a:r>
              <a:rPr lang="ru-RU" dirty="0" smtClean="0"/>
              <a:t>просто захватывающий фильм со множеством сюжетных линий, под стать роману. Образы всех Карамазовых схвачены очень точно. Пожалуй, лучшее понимание Достоевского на всем голливудском пространстве.</a:t>
            </a:r>
            <a:endParaRPr lang="ru-RU" dirty="0"/>
          </a:p>
        </p:txBody>
      </p:sp>
      <p:pic>
        <p:nvPicPr>
          <p:cNvPr id="5" name="Содержимое 4" descr="4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78300" y="2688903"/>
            <a:ext cx="3521075" cy="234855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"Преступление и наказание" (1969)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Черно-белая драма. В роли Раскольникова - Георгий Тараторкин. В роли Порфирия Петровича - Иннокентий Смоктуновский. Фильм длится три с половиной </a:t>
            </a:r>
            <a:r>
              <a:rPr lang="ru-RU" dirty="0" smtClean="0"/>
              <a:t>часа.</a:t>
            </a:r>
            <a:endParaRPr lang="ru-RU" dirty="0"/>
          </a:p>
        </p:txBody>
      </p:sp>
      <p:pic>
        <p:nvPicPr>
          <p:cNvPr id="5" name="Содержимое 4" descr="5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78300" y="2688903"/>
            <a:ext cx="3521075" cy="234855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Сериал </a:t>
            </a:r>
            <a:r>
              <a:rPr lang="ru-RU" dirty="0" smtClean="0"/>
              <a:t>«Достоевский»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(2010)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/>
              <a:t>С</a:t>
            </a:r>
            <a:r>
              <a:rPr lang="ru-RU" dirty="0" smtClean="0"/>
              <a:t>ериал </a:t>
            </a:r>
            <a:r>
              <a:rPr lang="ru-RU" dirty="0" smtClean="0"/>
              <a:t>Владимира </a:t>
            </a:r>
            <a:r>
              <a:rPr lang="ru-RU" dirty="0" err="1" smtClean="0"/>
              <a:t>Хотиненко</a:t>
            </a:r>
            <a:r>
              <a:rPr lang="ru-RU" dirty="0" smtClean="0"/>
              <a:t>. Это вольная </a:t>
            </a:r>
            <a:r>
              <a:rPr lang="ru-RU" dirty="0" err="1" smtClean="0"/>
              <a:t>кинобиография</a:t>
            </a:r>
            <a:r>
              <a:rPr lang="ru-RU" dirty="0" smtClean="0"/>
              <a:t> Федора Михайловича. От участия в кружке петрашевцев до написания "Братьев Карамазовых" - этот период из жизни Достоевского выхватил режиссер.</a:t>
            </a:r>
            <a:endParaRPr lang="ru-RU" dirty="0"/>
          </a:p>
        </p:txBody>
      </p:sp>
      <p:pic>
        <p:nvPicPr>
          <p:cNvPr id="5" name="Содержимое 4" descr="6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78300" y="2688903"/>
            <a:ext cx="3521075" cy="234855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215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200 лет со дня рождения Ф.М.Достоевского</vt:lpstr>
      <vt:lpstr>У Федора Михайловича более 150 экранизаций - первые появились еще в немом кино. Две первые ленты по Достоевскому не сохранились. </vt:lpstr>
      <vt:lpstr>       "Белые ночи" (1957)</vt:lpstr>
      <vt:lpstr>«Идиот» (1951) </vt:lpstr>
      <vt:lpstr>"Идиот" (1958) </vt:lpstr>
      <vt:lpstr>"Карамазовы" (1958) </vt:lpstr>
      <vt:lpstr>  "Преступление и наказание" (1969)</vt:lpstr>
      <vt:lpstr>  Сериал «Достоевский»  (2010)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 лет со дня рождения Ф.М.Достоевского</dc:title>
  <dc:creator>Пользователь</dc:creator>
  <cp:lastModifiedBy>Windows User</cp:lastModifiedBy>
  <cp:revision>1</cp:revision>
  <dcterms:created xsi:type="dcterms:W3CDTF">2021-11-24T18:06:29Z</dcterms:created>
  <dcterms:modified xsi:type="dcterms:W3CDTF">2021-11-24T18:31:06Z</dcterms:modified>
</cp:coreProperties>
</file>