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831" l="0" r="100000">
                        <a14:foregroundMark x1="45833" y1="8814" x2="45833" y2="8814"/>
                        <a14:foregroundMark x1="40625" y1="6441" x2="40625" y2="6441"/>
                        <a14:foregroundMark x1="39931" y1="8814" x2="39931" y2="8814"/>
                        <a14:foregroundMark x1="36806" y1="9831" x2="36806" y2="9831"/>
                        <a14:foregroundMark x1="35069" y1="11525" x2="35069" y2="11525"/>
                        <a14:foregroundMark x1="30903" y1="15593" x2="30903" y2="15593"/>
                        <a14:foregroundMark x1="29861" y1="17966" x2="29861" y2="17966"/>
                        <a14:foregroundMark x1="43750" y1="3390" x2="43750" y2="3390"/>
                        <a14:foregroundMark x1="62153" y1="2712" x2="62153" y2="2712"/>
                        <a14:foregroundMark x1="65972" y1="5085" x2="65972" y2="5085"/>
                        <a14:foregroundMark x1="69444" y1="6780" x2="69444" y2="6780"/>
                        <a14:foregroundMark x1="81597" y1="25763" x2="81597" y2="25763"/>
                        <a14:foregroundMark x1="77778" y1="25085" x2="77778" y2="25085"/>
                        <a14:foregroundMark x1="87847" y1="25763" x2="87847" y2="25763"/>
                        <a14:foregroundMark x1="96528" y1="27797" x2="96528" y2="27797"/>
                        <a14:foregroundMark x1="59375" y1="88136" x2="59375" y2="88136"/>
                        <a14:foregroundMark x1="77778" y1="88136" x2="77778" y2="88136"/>
                        <a14:foregroundMark x1="90278" y1="89153" x2="90278" y2="89153"/>
                        <a14:foregroundMark x1="96528" y1="89153" x2="96528" y2="89153"/>
                        <a14:foregroundMark x1="97917" y1="84746" x2="98264" y2="84068"/>
                        <a14:foregroundMark x1="95833" y1="66102" x2="95833" y2="66102"/>
                        <a14:foregroundMark x1="99306" y1="61695" x2="99306" y2="61695"/>
                        <a14:foregroundMark x1="98958" y1="58305" x2="98958" y2="55932"/>
                        <a14:foregroundMark x1="7986" y1="53559" x2="7986" y2="53559"/>
                        <a14:foregroundMark x1="12500" y1="45424" x2="12500" y2="45424"/>
                        <a14:foregroundMark x1="19792" y1="38983" x2="19792" y2="38983"/>
                        <a14:foregroundMark x1="7986" y1="44068" x2="7986" y2="44068"/>
                        <a14:foregroundMark x1="43403" y1="31864" x2="43403" y2="31864"/>
                        <a14:foregroundMark x1="68403" y1="87458" x2="68403" y2="87458"/>
                        <a14:foregroundMark x1="34722" y1="86780" x2="34722" y2="86780"/>
                        <a14:foregroundMark x1="694" y1="84407" x2="694" y2="84407"/>
                        <a14:foregroundMark x1="4167" y1="88475" x2="4167" y2="88475"/>
                        <a14:foregroundMark x1="21181" y1="88814" x2="21181" y2="88814"/>
                        <a14:foregroundMark x1="12847" y1="89153" x2="12847" y2="89153"/>
                        <a14:foregroundMark x1="26389" y1="88814" x2="26389" y2="88814"/>
                        <a14:foregroundMark x1="36111" y1="88814" x2="36111" y2="88814"/>
                        <a14:foregroundMark x1="42361" y1="88814" x2="45833" y2="88814"/>
                        <a14:foregroundMark x1="53472" y1="88475" x2="53472" y2="88475"/>
                        <a14:foregroundMark x1="55556" y1="88814" x2="55556" y2="88814"/>
                        <a14:foregroundMark x1="64583" y1="88136" x2="64583" y2="88136"/>
                        <a14:foregroundMark x1="72569" y1="89153" x2="72569" y2="89153"/>
                        <a14:foregroundMark x1="80903" y1="89153" x2="80903" y2="89153"/>
                        <a14:foregroundMark x1="84375" y1="89153" x2="85417" y2="89153"/>
                        <a14:foregroundMark x1="99306" y1="88814" x2="99306" y2="88814"/>
                        <a14:foregroundMark x1="62500" y1="88814" x2="62500" y2="88814"/>
                        <a14:foregroundMark x1="69097" y1="88814" x2="69097" y2="88814"/>
                        <a14:foregroundMark x1="48264" y1="89153" x2="48264" y2="89153"/>
                        <a14:foregroundMark x1="16319" y1="88475" x2="16319" y2="88475"/>
                        <a14:backgroundMark x1="72569" y1="1017" x2="72569" y2="1017"/>
                        <a14:backgroundMark x1="27083" y1="91186" x2="27083" y2="91186"/>
                      </a14:backgroundRemoval>
                    </a14:imgEffect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8334"/>
            <a:ext cx="6480720" cy="663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cp:lastPrinted>2016-09-28T06:59:41Z</cp:lastPrinted>
  <dcterms:created xsi:type="dcterms:W3CDTF">2016-09-28T06:53:00Z</dcterms:created>
  <dcterms:modified xsi:type="dcterms:W3CDTF">2016-09-28T08:04:34Z</dcterms:modified>
</cp:coreProperties>
</file>