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5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0AF3-19C8-438A-A876-2053197DC540}" type="datetimeFigureOut">
              <a:rPr lang="ru-RU" smtClean="0"/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007F-5958-4B54-B430-03DC6F73B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9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0AF3-19C8-438A-A876-2053197DC540}" type="datetimeFigureOut">
              <a:rPr lang="ru-RU" smtClean="0"/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007F-5958-4B54-B430-03DC6F73B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21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0AF3-19C8-438A-A876-2053197DC540}" type="datetimeFigureOut">
              <a:rPr lang="ru-RU" smtClean="0"/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007F-5958-4B54-B430-03DC6F73B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56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0AF3-19C8-438A-A876-2053197DC540}" type="datetimeFigureOut">
              <a:rPr lang="ru-RU" smtClean="0"/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007F-5958-4B54-B430-03DC6F73B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91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0AF3-19C8-438A-A876-2053197DC540}" type="datetimeFigureOut">
              <a:rPr lang="ru-RU" smtClean="0"/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007F-5958-4B54-B430-03DC6F73B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043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0AF3-19C8-438A-A876-2053197DC540}" type="datetimeFigureOut">
              <a:rPr lang="ru-RU" smtClean="0"/>
              <a:t>18.05.2012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007F-5958-4B54-B430-03DC6F73B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88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0AF3-19C8-438A-A876-2053197DC540}" type="datetimeFigureOut">
              <a:rPr lang="ru-RU" smtClean="0"/>
              <a:t>18.05.2012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007F-5958-4B54-B430-03DC6F73B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461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0AF3-19C8-438A-A876-2053197DC540}" type="datetimeFigureOut">
              <a:rPr lang="ru-RU" smtClean="0"/>
              <a:t>18.05.2012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007F-5958-4B54-B430-03DC6F73B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1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0AF3-19C8-438A-A876-2053197DC540}" type="datetimeFigureOut">
              <a:rPr lang="ru-RU" smtClean="0"/>
              <a:t>18.05.2012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007F-5958-4B54-B430-03DC6F73B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043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0AF3-19C8-438A-A876-2053197DC540}" type="datetimeFigureOut">
              <a:rPr lang="ru-RU" smtClean="0"/>
              <a:t>18.05.2012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007F-5958-4B54-B430-03DC6F73B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08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00AF3-19C8-438A-A876-2053197DC540}" type="datetimeFigureOut">
              <a:rPr lang="ru-RU" smtClean="0"/>
              <a:t>18.05.2012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007F-5958-4B54-B430-03DC6F73B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677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00AF3-19C8-438A-A876-2053197DC540}" type="datetimeFigureOut">
              <a:rPr lang="ru-RU" smtClean="0"/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C007F-5958-4B54-B430-03DC6F73B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58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\P10100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3" r="25158"/>
          <a:stretch/>
        </p:blipFill>
        <p:spPr bwMode="auto">
          <a:xfrm>
            <a:off x="971600" y="764703"/>
            <a:ext cx="2362874" cy="564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5936" y="764703"/>
            <a:ext cx="45365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Monotype Corsiva" pitchFamily="66" charset="0"/>
              </a:rPr>
              <a:t>Сергеева Елена Александровна</a:t>
            </a:r>
          </a:p>
          <a:p>
            <a:pPr algn="ctr"/>
            <a:r>
              <a:rPr lang="ru-RU" sz="5400" dirty="0" smtClean="0">
                <a:latin typeface="Monotype Corsiva" pitchFamily="66" charset="0"/>
              </a:rPr>
              <a:t>Библиотекарь юношеской кафедры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1960" y="5445224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/>
              <a:t>Р.п</a:t>
            </a:r>
            <a:r>
              <a:rPr lang="ru-RU" sz="2000" dirty="0" smtClean="0"/>
              <a:t>. Саргатское</a:t>
            </a:r>
          </a:p>
          <a:p>
            <a:pPr algn="ctr"/>
            <a:r>
              <a:rPr lang="ru-RU" sz="2000" dirty="0" smtClean="0"/>
              <a:t>2012 г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49952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Black" pitchFamily="34" charset="0"/>
              </a:rPr>
              <a:t>Стаж работы: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1,5 года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2050" name="Picture 2" descr="F:\фото\P10100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489126" cy="486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84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Проведенные мероприятия: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074" name="Picture 2" descr="F:\фото\P10100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15383"/>
            <a:ext cx="3576746" cy="268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фото\P1010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95638"/>
            <a:ext cx="3629397" cy="272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фото\P10101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17927"/>
            <a:ext cx="3363068" cy="25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107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Спасибо за внимание!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098" name="Picture 2" descr="F:\фото\P10100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858" y="1556792"/>
            <a:ext cx="5964237" cy="447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3964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21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Стаж работы: 1,5 года</vt:lpstr>
      <vt:lpstr>Проведенные мероприятия: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2012-05-18T03:51:49Z</dcterms:created>
  <dcterms:modified xsi:type="dcterms:W3CDTF">2012-05-18T04:03:33Z</dcterms:modified>
</cp:coreProperties>
</file>