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34634" t="12224" r="20150" b="44289"/>
          <a:stretch>
            <a:fillRect/>
          </a:stretch>
        </p:blipFill>
        <p:spPr bwMode="auto">
          <a:xfrm>
            <a:off x="1524000" y="762000"/>
            <a:ext cx="6781800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</cp:revision>
  <dcterms:created xsi:type="dcterms:W3CDTF">2009-12-31T22:34:02Z</dcterms:created>
  <dcterms:modified xsi:type="dcterms:W3CDTF">2009-12-31T22:35:35Z</dcterms:modified>
</cp:coreProperties>
</file>