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8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2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7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3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6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1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8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7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3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2754-7C24-4756-87B6-10A346C7BD4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CFB2-6997-45CC-A46B-308F66B4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image" Target="../media/image8.jpeg"/><Relationship Id="rId10" Type="http://schemas.openxmlformats.org/officeDocument/2006/relationships/image" Target="../media/image5.jpg"/><Relationship Id="rId4" Type="http://schemas.openxmlformats.org/officeDocument/2006/relationships/image" Target="../media/image2.jpeg"/><Relationship Id="rId9" Type="http://schemas.openxmlformats.org/officeDocument/2006/relationships/slide" Target="slide4.xml"/><Relationship Id="rId1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8_%D1%88%D0%B0%D0%B3%D1%83_%D0%BD%D0%B0%D0%B7%D0%B0%D0%B4!" TargetMode="External"/><Relationship Id="rId3" Type="http://schemas.openxmlformats.org/officeDocument/2006/relationships/hyperlink" Target="https://www.litmir.me/br/?b=176602&amp;p=1" TargetMode="External"/><Relationship Id="rId7" Type="http://schemas.openxmlformats.org/officeDocument/2006/relationships/hyperlink" Target="https://ru.wikipedia.org/wiki/%D0%9B%D0%B5%D0%B9%D1%82%D0%B5%D0%BD%D0%B0%D0%BD%D1%82%D1%81%D0%BA%D0%B0%D1%8F_%D0%BF%D1%80%D0%BE%D0%B7%D0%B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s://knigogid.ru/books/795504-vozvraschenie/toread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litmir.me/br/?b=110516&amp;p=1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litmir.me/bd/?b=130675&amp;p=1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www.litmir.me/br/?b=10711&amp;p=1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king.ru/books/prose-/prose-contemporary/20477-daniil-granin-kartina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4604" y="5288340"/>
            <a:ext cx="4142792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«Даниил Гранин: солдат и писатель».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33" y="85609"/>
            <a:ext cx="1779767" cy="2832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82"/>
            <a:ext cx="1694642" cy="28792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676" y="1761383"/>
            <a:ext cx="1223225" cy="18951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2" y="3061252"/>
            <a:ext cx="2854518" cy="372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32" y="103658"/>
            <a:ext cx="1567751" cy="2534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84" y="2997643"/>
            <a:ext cx="2973788" cy="377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ÐÑÐ±Ñ, ÐÑÐ°Ð½Ð¸Ð½ Ð. ÐÐ´Ðµ ÐºÐ½Ð¸Ð³Ð°, Ð½Ð° Ð³Ð»Ð°Ð²Ð½ÑÑ.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080" y="103658"/>
            <a:ext cx="1617292" cy="25369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7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3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9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9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23"/>
            <a:ext cx="3148716" cy="5349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https://im0-tub-ru.yandex.net/i?id=e26b9c7c01176b921aaceac6a47c2cf0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677" y="1"/>
            <a:ext cx="437322" cy="437322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31000"/>
              </a:schemeClr>
            </a:glow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3313043" y="1519438"/>
            <a:ext cx="844163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Гранин написал книгу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Лейтенантская проза"/>
              </a:rPr>
              <a:t>от лица молодого лейтенанта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капитана, прошедшего войну и старого человека, который оглядывается на свою жизнь, оценивая прошлое. В романе «Мой Лейтенант», действие в котором происходит в июле 1941 года, писатель неоднократно упоминает приказ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Ни шагу назад!"/>
              </a:rPr>
              <a:t>Ни шагу назад!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вышедший в реальности в июле 1942 года (что впрочем неудивительно, т.к. книга написана как бы от двух лиц: молодого и мудрого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самих участников трагических событий обороны Ленинграда, восстанавливающая многие неожиданные факты военных действий, увиденных глазами простого лейтенанта, бытовые детали фронтовой жизни; это взгляд на Великую Отечественную из траншей и окопов, это новое видение событий, неоднократно описанных историками.</a:t>
            </a:r>
          </a:p>
        </p:txBody>
      </p:sp>
    </p:spTree>
    <p:extLst>
      <p:ext uri="{BB962C8B-B14F-4D97-AF65-F5344CB8AC3E}">
        <p14:creationId xmlns:p14="http://schemas.microsoft.com/office/powerpoint/2010/main" val="27193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6" descr="https://im0-tub-ru.yandex.net/i?id=e26b9c7c01176b921aaceac6a47c2cf0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677" y="1"/>
            <a:ext cx="437322" cy="437322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31000"/>
              </a:schemeClr>
            </a:glow>
            <a:softEdge rad="12700"/>
          </a:effectLst>
        </p:spPr>
      </p:pic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23"/>
            <a:ext cx="3356027" cy="5341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3667539" y="438619"/>
            <a:ext cx="7851913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лет проходит с далеких событий Великой Отечественной войны, чем меньше ветеранов приходит к памятнику Неизвестному солдату в День Победы - тем чаще и чаще появляется желание перелистать страницы военных книг. Чтобы в который раз на фоне мирных будней и в общем-то счастливой нашей жизни ощутить тот груз, который лежал на плечах русского солдата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фронтовой неразберихи, нехватки боеприпасов и личного состава, часто невразумительных приказов высшего командования - под тяжестью задач мирового значения рядовые солдаты становились и первыми жертвами, и главными героями этой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 генералах, а именно о рядовых так пронзительно пишет классик русской литературы Даниил Александрович Гранин, каждой строкой подводя нас к мысли, что война, даже выигранная, - это всегда большая...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1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6" descr="https://im0-tub-ru.yandex.net/i?id=e26b9c7c01176b921aaceac6a47c2cf0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677" y="1"/>
            <a:ext cx="437322" cy="437322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31000"/>
              </a:schemeClr>
            </a:glow>
            <a:softEdge rad="12700"/>
          </a:effectLst>
        </p:spPr>
      </p:pic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574" cy="529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67539" y="626165"/>
            <a:ext cx="7712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книгу Даниила Гранина нельзя отнести к какому-либо литературному жанру, в ней он отступил от своей привычной стилистики. Книга-размышление написана в форме кратких заметок, охватывающих промежуток времени с конца 30-х годов до наших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изящных новеллах автору удалось передать гнетущую атмосферу послевоенных 40-х годов и ее воздействие на человеческие судьбы. Беспощадны его мастерские "штрихи", рисующие современную действительность. Важные серьезные вещи перемежаются заметками из записных книжек об увиденном и услышанном - нелепом, смешном, анекдотичном...</a:t>
            </a:r>
          </a:p>
        </p:txBody>
      </p:sp>
    </p:spTree>
    <p:extLst>
      <p:ext uri="{BB962C8B-B14F-4D97-AF65-F5344CB8AC3E}">
        <p14:creationId xmlns:p14="http://schemas.microsoft.com/office/powerpoint/2010/main" val="40179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6" descr="https://im0-tub-ru.yandex.net/i?id=e26b9c7c01176b921aaceac6a47c2cf0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677" y="1"/>
            <a:ext cx="437322" cy="437322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31000"/>
              </a:schemeClr>
            </a:glow>
            <a:softEdge rad="12700"/>
          </a:effectLst>
        </p:spPr>
      </p:pic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23"/>
            <a:ext cx="3766930" cy="5333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637722" y="1073426"/>
            <a:ext cx="79413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Размышления, написанные в виде кратких заметок, собранных на протяжении всей жизни, описывающих его детство, родных, друзей, главные события послевоенных лет и современную действительность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Даниила Гранина нет конкретного сюжета и главного героя, намеренно нарушена хронология, рассказы сменяются краткими заметками и воспоминаниями автора, смешное перемежается с трагическим, сложное — с простым.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общепринятые нормы, но из отдельных историй, мыслей и эмоций автора сложилась яркая картинка, противоречивая и неоднозначная, как сама жизнь.</a:t>
            </a:r>
          </a:p>
        </p:txBody>
      </p:sp>
    </p:spTree>
    <p:extLst>
      <p:ext uri="{BB962C8B-B14F-4D97-AF65-F5344CB8AC3E}">
        <p14:creationId xmlns:p14="http://schemas.microsoft.com/office/powerpoint/2010/main" val="9932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6" descr="https://im0-tub-ru.yandex.net/i?id=e26b9c7c01176b921aaceac6a47c2cf0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677" y="1"/>
            <a:ext cx="437322" cy="437322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31000"/>
              </a:schemeClr>
            </a:glow>
            <a:softEdge rad="12700"/>
          </a:effectLst>
        </p:spPr>
      </p:pic>
      <p:pic>
        <p:nvPicPr>
          <p:cNvPr id="6" name="Picture 2" descr="ÐÑÐ±Ñ, ÐÑÐ°Ð½Ð¸Ð½ Ð. ÐÐ´Ðµ ÐºÐ½Ð¸Ð³Ð°, Ð½Ð° Ð³Ð»Ð°Ð²Ð½ÑÑ.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323"/>
            <a:ext cx="3475851" cy="54523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97965" y="864704"/>
            <a:ext cx="79214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повести «Зубр» Даниил Гранин рассказывает о знаменитом ученом Н. В. Тимофееве-Ресовском, которого автор знал лично и восхищался его интеллектом, талантом, эрудицией, памятью и взглядом на жизнь. Так Гранин понял, что должен написать о таком человеке. В повести автор сравнивает ученого с редким животным – зубром, подчеркивая его исключительность и превосходство над остальными.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 узнает о корнях Тимофеева, который был отпрыском дворянского рода. Он был красноармейцем и студентом Московского университета. Зубр не имел никакого политического взгляда и полагал, что они должны быть только у коммунистов и «беляков». Он же был патриотом. Зубр любит поэзию, живопись и искусство, а также хорошо поет. Но герой стал биологом. Эта работа не приносила большого заработка. С этого момента начался подвиг ученного и его жизненная драма.</a:t>
            </a:r>
          </a:p>
        </p:txBody>
      </p:sp>
    </p:spTree>
    <p:extLst>
      <p:ext uri="{BB962C8B-B14F-4D97-AF65-F5344CB8AC3E}">
        <p14:creationId xmlns:p14="http://schemas.microsoft.com/office/powerpoint/2010/main" val="38263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77" y="-73550"/>
            <a:ext cx="4235129" cy="538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870174" y="1331843"/>
            <a:ext cx="6490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книги разворачивается в России конца XX века. Ответственность перед «малой родиной», памятными с детства местам заставляет героя романа Сергея Лосева совершать неординарные поступки, идти наперекор устоявшемуся мнению большинства.</a:t>
            </a:r>
          </a:p>
        </p:txBody>
      </p:sp>
    </p:spTree>
    <p:extLst>
      <p:ext uri="{BB962C8B-B14F-4D97-AF65-F5344CB8AC3E}">
        <p14:creationId xmlns:p14="http://schemas.microsoft.com/office/powerpoint/2010/main" val="9314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2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36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430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8</cp:revision>
  <dcterms:created xsi:type="dcterms:W3CDTF">2019-01-30T09:38:14Z</dcterms:created>
  <dcterms:modified xsi:type="dcterms:W3CDTF">2019-01-30T11:20:31Z</dcterms:modified>
</cp:coreProperties>
</file>