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CFD8-B51F-452D-B8D2-7AA2615A49EA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3FB-60FF-41EA-836E-E9437676A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CFD8-B51F-452D-B8D2-7AA2615A49EA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3FB-60FF-41EA-836E-E9437676A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CFD8-B51F-452D-B8D2-7AA2615A49EA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3FB-60FF-41EA-836E-E9437676A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CFD8-B51F-452D-B8D2-7AA2615A49EA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3FB-60FF-41EA-836E-E9437676A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CFD8-B51F-452D-B8D2-7AA2615A49EA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3FB-60FF-41EA-836E-E9437676A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CFD8-B51F-452D-B8D2-7AA2615A49EA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3FB-60FF-41EA-836E-E9437676A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CFD8-B51F-452D-B8D2-7AA2615A49EA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3FB-60FF-41EA-836E-E9437676A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CFD8-B51F-452D-B8D2-7AA2615A49EA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3FB-60FF-41EA-836E-E9437676A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CFD8-B51F-452D-B8D2-7AA2615A49EA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3FB-60FF-41EA-836E-E9437676A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CFD8-B51F-452D-B8D2-7AA2615A49EA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3FB-60FF-41EA-836E-E9437676A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CFD8-B51F-452D-B8D2-7AA2615A49EA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3FB-60FF-41EA-836E-E9437676A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CCFD8-B51F-452D-B8D2-7AA2615A49EA}" type="datetimeFigureOut">
              <a:rPr lang="ru-RU" smtClean="0"/>
              <a:pPr/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3FB-60FF-41EA-836E-E9437676A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 мне</a:t>
            </a:r>
            <a:endParaRPr lang="ru-RU" dirty="0"/>
          </a:p>
        </p:txBody>
      </p:sp>
      <p:pic>
        <p:nvPicPr>
          <p:cNvPr id="6" name="Содержимое 5" descr="аллабибл 15 л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643050"/>
            <a:ext cx="5374763" cy="4031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86050" y="5715016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Алексеева Алла Александровна,</a:t>
            </a:r>
          </a:p>
          <a:p>
            <a:r>
              <a:rPr lang="ru-RU" dirty="0" smtClean="0"/>
              <a:t>работаю зав. школьной библиотекой 16 лет, со дня основания школы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           Наш город Всеволожск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           Ленинградской области</a:t>
            </a:r>
            <a:endParaRPr lang="ru-RU" sz="3600" dirty="0"/>
          </a:p>
        </p:txBody>
      </p:sp>
      <p:pic>
        <p:nvPicPr>
          <p:cNvPr id="4" name="Содержимое 3" descr="Наш горо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317" y="1600200"/>
            <a:ext cx="706136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школьная библиотека</a:t>
            </a:r>
            <a:endParaRPr lang="ru-RU" dirty="0"/>
          </a:p>
        </p:txBody>
      </p:sp>
      <p:pic>
        <p:nvPicPr>
          <p:cNvPr id="4" name="Содержимое 3" descr="PA2011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785926"/>
            <a:ext cx="4857784" cy="3643337"/>
          </a:xfrm>
        </p:spPr>
      </p:pic>
      <p:pic>
        <p:nvPicPr>
          <p:cNvPr id="5" name="Рисунок 4" descr="PA2011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8"/>
            <a:ext cx="2786050" cy="2089538"/>
          </a:xfrm>
          <a:prstGeom prst="rect">
            <a:avLst/>
          </a:prstGeom>
        </p:spPr>
      </p:pic>
      <p:pic>
        <p:nvPicPr>
          <p:cNvPr id="6" name="Рисунок 5" descr="PA2011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643446"/>
            <a:ext cx="2786114" cy="2089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40" y="578645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Абонемент</a:t>
            </a:r>
          </a:p>
          <a:p>
            <a:r>
              <a:rPr lang="ru-RU" dirty="0" smtClean="0"/>
              <a:t>Читальный зал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интересы в Интернете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Интересуюсь инновациями( новыми идеями) и новыми технологиями в образовании и в работе школьного библиотекаря.  </a:t>
            </a:r>
          </a:p>
          <a:p>
            <a:r>
              <a:rPr lang="ru-RU" dirty="0" smtClean="0"/>
              <a:t> Мой </a:t>
            </a:r>
            <a:r>
              <a:rPr lang="ru-RU" dirty="0" err="1" smtClean="0"/>
              <a:t>блог</a:t>
            </a:r>
            <a:r>
              <a:rPr lang="ru-RU" dirty="0" smtClean="0"/>
              <a:t> «Школьный </a:t>
            </a:r>
            <a:r>
              <a:rPr lang="ru-RU" dirty="0" err="1" smtClean="0"/>
              <a:t>библиобус</a:t>
            </a:r>
            <a:r>
              <a:rPr lang="ru-RU" dirty="0" smtClean="0"/>
              <a:t>»-</a:t>
            </a:r>
            <a:r>
              <a:rPr lang="en-US" dirty="0" smtClean="0"/>
              <a:t>http://alla909.blogspot.com</a:t>
            </a:r>
            <a:endParaRPr lang="ru-RU" dirty="0" smtClean="0"/>
          </a:p>
          <a:p>
            <a:r>
              <a:rPr lang="ru-RU" dirty="0" smtClean="0"/>
              <a:t>Участие в конкурсе «Короткая дистанция», проводимом «КМ- Школой»в 2011г.</a:t>
            </a:r>
          </a:p>
          <a:p>
            <a:r>
              <a:rPr lang="en-US" dirty="0" err="1" smtClean="0"/>
              <a:t>Facebook</a:t>
            </a:r>
            <a:r>
              <a:rPr lang="ru-RU" dirty="0" smtClean="0"/>
              <a:t> и др.</a:t>
            </a:r>
          </a:p>
        </p:txBody>
      </p:sp>
      <p:pic>
        <p:nvPicPr>
          <p:cNvPr id="4" name="Рисунок 3" descr=" сертификат рш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5500702"/>
            <a:ext cx="1466452" cy="1012058"/>
          </a:xfrm>
          <a:prstGeom prst="rect">
            <a:avLst/>
          </a:prstGeom>
        </p:spPr>
      </p:pic>
      <p:pic>
        <p:nvPicPr>
          <p:cNvPr id="5" name="Рисунок 4" descr=" диплом ршб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857760"/>
            <a:ext cx="1123404" cy="1643074"/>
          </a:xfrm>
          <a:prstGeom prst="rect">
            <a:avLst/>
          </a:prstGeom>
        </p:spPr>
      </p:pic>
      <p:pic>
        <p:nvPicPr>
          <p:cNvPr id="6" name="Рисунок 5" descr="КМСертифика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4857760"/>
            <a:ext cx="1166990" cy="1643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Пожелания коллегам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«Новые технологии –школьным библиотекам        России!»</a:t>
            </a:r>
          </a:p>
          <a:p>
            <a:r>
              <a:rPr lang="ru-RU" dirty="0" smtClean="0"/>
              <a:t> Это позволит придать школьным библиотекам современный инновационный характер, сделает ее более эффективной, а нашу работу более престижной!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я люблю чита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643446"/>
            <a:ext cx="2792394" cy="18594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108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Обо мне</vt:lpstr>
      <vt:lpstr>            Наш город Всеволожск            Ленинградской области</vt:lpstr>
      <vt:lpstr>Наша школьная библиотека</vt:lpstr>
      <vt:lpstr>Мои интересы в Интернете</vt:lpstr>
      <vt:lpstr>    Пожелания коллегам       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 мне</dc:title>
  <dc:creator>библиотека</dc:creator>
  <cp:lastModifiedBy>библиотека</cp:lastModifiedBy>
  <cp:revision>8</cp:revision>
  <dcterms:created xsi:type="dcterms:W3CDTF">2011-10-20T12:01:26Z</dcterms:created>
  <dcterms:modified xsi:type="dcterms:W3CDTF">2011-10-21T06:57:13Z</dcterms:modified>
</cp:coreProperties>
</file>