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70" r:id="rId6"/>
    <p:sldId id="267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D08B-2893-4787-B021-5AE296294C4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27EB-B2A0-4F86-A392-21ABA00B5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5840435"/>
          </a:xfrm>
        </p:spPr>
      </p:pic>
      <p:pic>
        <p:nvPicPr>
          <p:cNvPr id="5" name="Рисунок 4" descr="iJV1SL6F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4143404" cy="3000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642918"/>
            <a:ext cx="68580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МКУК УСТЬ – ИЗЕССКАЯ БИБЛИОТЕКА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357298"/>
            <a:ext cx="321470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Анатолий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Георгиевич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Алексин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00098" y="5357826"/>
            <a:ext cx="87868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 95–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летию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 дня рождения писателя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501122" cy="591187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удостоен премии Ленинского комсомола, а также Государственных премий РСФСР и СССР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679714" cy="4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5P2UZXQ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34168"/>
            <a:ext cx="8286809" cy="59809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21456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7"/>
            <a:ext cx="8286808" cy="58404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286808" cy="60722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брат играет на кларнете"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"Очень страшная история"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"Звоните и приезжайте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«Безумная Евдокия»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Раздел имущества»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«Третий в пятом ряду»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100_5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714907" cy="3286148"/>
          </a:xfrm>
        </p:spPr>
      </p:pic>
      <p:pic>
        <p:nvPicPr>
          <p:cNvPr id="5" name="Рисунок 4" descr="100_5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500306"/>
            <a:ext cx="300039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586331" cy="61436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2297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нравственности по повести Анатолия Алексина </a:t>
            </a:r>
            <a:br>
              <a:rPr lang="ru-RU" sz="3200" dirty="0" smtClean="0"/>
            </a:br>
            <a:r>
              <a:rPr lang="ru-RU" sz="3200" dirty="0" smtClean="0"/>
              <a:t>«Безумная Евдокия»</a:t>
            </a:r>
            <a:endParaRPr lang="ru-RU" sz="3200" dirty="0"/>
          </a:p>
        </p:txBody>
      </p:sp>
      <p:pic>
        <p:nvPicPr>
          <p:cNvPr id="6" name="Содержимое 5" descr="100_5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3569022" cy="2676767"/>
          </a:xfrm>
        </p:spPr>
      </p:pic>
      <p:pic>
        <p:nvPicPr>
          <p:cNvPr id="8" name="Рисунок 7" descr="100_5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00438"/>
            <a:ext cx="3688085" cy="2766064"/>
          </a:xfrm>
          <a:prstGeom prst="rect">
            <a:avLst/>
          </a:prstGeom>
        </p:spPr>
      </p:pic>
      <p:pic>
        <p:nvPicPr>
          <p:cNvPr id="9" name="Рисунок 8" descr="100_5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876"/>
            <a:ext cx="3720225" cy="2623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358246" cy="59293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286808" cy="584043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40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Мой брат играет на кларнете"  "Очень страшная история"  "Звоните и приезжайте» «Безумная Евдокия» Раздел имущества» «Третий в пятом ряду» </vt:lpstr>
      <vt:lpstr>Слайд 6</vt:lpstr>
      <vt:lpstr>Урок нравственности по повести Анатолия Алексина  «Безумная Евдокия»</vt:lpstr>
      <vt:lpstr>Слайд 8</vt:lpstr>
      <vt:lpstr>Слайд 9</vt:lpstr>
      <vt:lpstr>Слайд 10</vt:lpstr>
      <vt:lpstr>Был удостоен премии Ленинского комсомола, а также Государственных премий РСФСР и СССР.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</dc:creator>
  <cp:lastModifiedBy>дл</cp:lastModifiedBy>
  <cp:revision>30</cp:revision>
  <dcterms:created xsi:type="dcterms:W3CDTF">2002-12-31T23:03:56Z</dcterms:created>
  <dcterms:modified xsi:type="dcterms:W3CDTF">2003-01-01T01:31:58Z</dcterms:modified>
</cp:coreProperties>
</file>